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271" r:id="rId3"/>
    <p:sldId id="289" r:id="rId4"/>
    <p:sldId id="281" r:id="rId5"/>
    <p:sldId id="283" r:id="rId6"/>
    <p:sldId id="284" r:id="rId7"/>
    <p:sldId id="286" r:id="rId8"/>
    <p:sldId id="287" r:id="rId9"/>
    <p:sldId id="288" r:id="rId10"/>
    <p:sldId id="266" r:id="rId11"/>
    <p:sldId id="290" r:id="rId12"/>
    <p:sldId id="294" r:id="rId13"/>
    <p:sldId id="292" r:id="rId14"/>
    <p:sldId id="293" r:id="rId15"/>
    <p:sldId id="295" r:id="rId16"/>
    <p:sldId id="296" r:id="rId17"/>
    <p:sldId id="297" r:id="rId18"/>
    <p:sldId id="299" r:id="rId19"/>
    <p:sldId id="300" r:id="rId20"/>
    <p:sldId id="301" r:id="rId21"/>
    <p:sldId id="302" r:id="rId22"/>
    <p:sldId id="303" r:id="rId23"/>
    <p:sldId id="304" r:id="rId24"/>
    <p:sldId id="305" r:id="rId25"/>
    <p:sldId id="306" r:id="rId26"/>
    <p:sldId id="308" r:id="rId27"/>
    <p:sldId id="309" r:id="rId28"/>
    <p:sldId id="310" r:id="rId29"/>
    <p:sldId id="311" r:id="rId30"/>
    <p:sldId id="312" r:id="rId31"/>
    <p:sldId id="313" r:id="rId32"/>
    <p:sldId id="314" r:id="rId33"/>
    <p:sldId id="316" r:id="rId34"/>
    <p:sldId id="278"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99950"/>
    <a:srgbClr val="754668"/>
    <a:srgbClr val="00665E"/>
    <a:srgbClr val="B14437"/>
    <a:srgbClr val="3D7BA0"/>
    <a:srgbClr val="B7E0A8"/>
    <a:srgbClr val="99FF99"/>
    <a:srgbClr val="6699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1566" autoAdjust="0"/>
  </p:normalViewPr>
  <p:slideViewPr>
    <p:cSldViewPr snapToGrid="0">
      <p:cViewPr varScale="1">
        <p:scale>
          <a:sx n="105" d="100"/>
          <a:sy n="105" d="100"/>
        </p:scale>
        <p:origin x="88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 Id="rId41"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00537468606752"/>
          <c:y val="0.059103572482139"/>
          <c:w val="0.844421481450187"/>
          <c:h val="0.840960384275525"/>
        </c:manualLayout>
      </c:layout>
      <c:scatterChart>
        <c:scatterStyle val="lineMarker"/>
        <c:varyColors val="0"/>
        <c:ser>
          <c:idx val="0"/>
          <c:order val="0"/>
          <c:tx>
            <c:v>CAPE Price E10 Ratio</c:v>
          </c:tx>
          <c:spPr>
            <a:ln w="44450">
              <a:solidFill>
                <a:schemeClr val="accent1">
                  <a:lumMod val="75000"/>
                </a:schemeClr>
              </a:solidFill>
            </a:ln>
          </c:spPr>
          <c:marker>
            <c:symbol val="none"/>
          </c:marker>
          <c:xVal>
            <c:numRef>
              <c:f>[ie_data.xls]Data!$F$129:$F$1775</c:f>
              <c:numCache>
                <c:formatCode>0.00</c:formatCode>
                <c:ptCount val="1647"/>
                <c:pt idx="0">
                  <c:v>1881.041666666658</c:v>
                </c:pt>
                <c:pt idx="1">
                  <c:v>1881.124999999991</c:v>
                </c:pt>
                <c:pt idx="2">
                  <c:v>1881.208333333324</c:v>
                </c:pt>
                <c:pt idx="3">
                  <c:v>1881.291666666658</c:v>
                </c:pt>
                <c:pt idx="4">
                  <c:v>1881.37499999999</c:v>
                </c:pt>
                <c:pt idx="5">
                  <c:v>1881.458333333324</c:v>
                </c:pt>
                <c:pt idx="6">
                  <c:v>1881.541666666657</c:v>
                </c:pt>
                <c:pt idx="7">
                  <c:v>1881.62499999999</c:v>
                </c:pt>
                <c:pt idx="8">
                  <c:v>1881.708333333323</c:v>
                </c:pt>
                <c:pt idx="9">
                  <c:v>1881.791666666657</c:v>
                </c:pt>
                <c:pt idx="10">
                  <c:v>1881.87499999999</c:v>
                </c:pt>
                <c:pt idx="11">
                  <c:v>1881.958333333323</c:v>
                </c:pt>
                <c:pt idx="12">
                  <c:v>1882.041666666657</c:v>
                </c:pt>
                <c:pt idx="13">
                  <c:v>1882.12499999999</c:v>
                </c:pt>
                <c:pt idx="14">
                  <c:v>1882.208333333323</c:v>
                </c:pt>
                <c:pt idx="15">
                  <c:v>1882.291666666657</c:v>
                </c:pt>
                <c:pt idx="16">
                  <c:v>1882.37499999999</c:v>
                </c:pt>
                <c:pt idx="17">
                  <c:v>1882.458333333323</c:v>
                </c:pt>
                <c:pt idx="18">
                  <c:v>1882.541666666656</c:v>
                </c:pt>
                <c:pt idx="19">
                  <c:v>1882.624999999989</c:v>
                </c:pt>
                <c:pt idx="20">
                  <c:v>1882.708333333323</c:v>
                </c:pt>
                <c:pt idx="21">
                  <c:v>1882.791666666656</c:v>
                </c:pt>
                <c:pt idx="22">
                  <c:v>1882.874999999989</c:v>
                </c:pt>
                <c:pt idx="23">
                  <c:v>1882.958333333323</c:v>
                </c:pt>
                <c:pt idx="24">
                  <c:v>1883.041666666656</c:v>
                </c:pt>
                <c:pt idx="25">
                  <c:v>1883.124999999989</c:v>
                </c:pt>
                <c:pt idx="26">
                  <c:v>1883.208333333322</c:v>
                </c:pt>
                <c:pt idx="27">
                  <c:v>1883.291666666656</c:v>
                </c:pt>
                <c:pt idx="28">
                  <c:v>1883.374999999989</c:v>
                </c:pt>
                <c:pt idx="29">
                  <c:v>1883.458333333322</c:v>
                </c:pt>
                <c:pt idx="30">
                  <c:v>1883.541666666656</c:v>
                </c:pt>
                <c:pt idx="31">
                  <c:v>1883.624999999988</c:v>
                </c:pt>
                <c:pt idx="32">
                  <c:v>1883.708333333322</c:v>
                </c:pt>
                <c:pt idx="33">
                  <c:v>1883.791666666655</c:v>
                </c:pt>
                <c:pt idx="34">
                  <c:v>1883.874999999988</c:v>
                </c:pt>
                <c:pt idx="35">
                  <c:v>1883.958333333321</c:v>
                </c:pt>
                <c:pt idx="36">
                  <c:v>1884.041666666655</c:v>
                </c:pt>
                <c:pt idx="37">
                  <c:v>1884.124999999988</c:v>
                </c:pt>
                <c:pt idx="38">
                  <c:v>1884.208333333321</c:v>
                </c:pt>
                <c:pt idx="39">
                  <c:v>1884.291666666655</c:v>
                </c:pt>
                <c:pt idx="40">
                  <c:v>1884.374999999988</c:v>
                </c:pt>
                <c:pt idx="41">
                  <c:v>1884.458333333321</c:v>
                </c:pt>
                <c:pt idx="42">
                  <c:v>1884.541666666655</c:v>
                </c:pt>
                <c:pt idx="43">
                  <c:v>1884.624999999987</c:v>
                </c:pt>
                <c:pt idx="44">
                  <c:v>1884.708333333321</c:v>
                </c:pt>
                <c:pt idx="45">
                  <c:v>1884.791666666654</c:v>
                </c:pt>
                <c:pt idx="46">
                  <c:v>1884.874999999987</c:v>
                </c:pt>
                <c:pt idx="47">
                  <c:v>1884.958333333321</c:v>
                </c:pt>
                <c:pt idx="48">
                  <c:v>1885.041666666654</c:v>
                </c:pt>
                <c:pt idx="49">
                  <c:v>1885.124999999987</c:v>
                </c:pt>
                <c:pt idx="50">
                  <c:v>1885.20833333332</c:v>
                </c:pt>
                <c:pt idx="51">
                  <c:v>1885.291666666654</c:v>
                </c:pt>
                <c:pt idx="52">
                  <c:v>1885.374999999987</c:v>
                </c:pt>
                <c:pt idx="53">
                  <c:v>1885.45833333332</c:v>
                </c:pt>
                <c:pt idx="54">
                  <c:v>1885.541666666654</c:v>
                </c:pt>
                <c:pt idx="55">
                  <c:v>1885.624999999987</c:v>
                </c:pt>
                <c:pt idx="56">
                  <c:v>1885.70833333332</c:v>
                </c:pt>
                <c:pt idx="57">
                  <c:v>1885.791666666653</c:v>
                </c:pt>
                <c:pt idx="58">
                  <c:v>1885.874999999986</c:v>
                </c:pt>
                <c:pt idx="59">
                  <c:v>1885.95833333332</c:v>
                </c:pt>
                <c:pt idx="60">
                  <c:v>1886.041666666653</c:v>
                </c:pt>
                <c:pt idx="61">
                  <c:v>1886.124999999986</c:v>
                </c:pt>
                <c:pt idx="62">
                  <c:v>1886.20833333332</c:v>
                </c:pt>
                <c:pt idx="63">
                  <c:v>1886.291666666653</c:v>
                </c:pt>
                <c:pt idx="64">
                  <c:v>1886.374999999986</c:v>
                </c:pt>
                <c:pt idx="65">
                  <c:v>1886.458333333319</c:v>
                </c:pt>
                <c:pt idx="66">
                  <c:v>1886.541666666653</c:v>
                </c:pt>
                <c:pt idx="67">
                  <c:v>1886.624999999986</c:v>
                </c:pt>
                <c:pt idx="68">
                  <c:v>1886.708333333319</c:v>
                </c:pt>
                <c:pt idx="69">
                  <c:v>1886.791666666653</c:v>
                </c:pt>
                <c:pt idx="70">
                  <c:v>1886.874999999985</c:v>
                </c:pt>
                <c:pt idx="71">
                  <c:v>1886.958333333319</c:v>
                </c:pt>
                <c:pt idx="72">
                  <c:v>1887.041666666652</c:v>
                </c:pt>
                <c:pt idx="73">
                  <c:v>1887.124999999985</c:v>
                </c:pt>
                <c:pt idx="74">
                  <c:v>1887.208333333318</c:v>
                </c:pt>
                <c:pt idx="75">
                  <c:v>1887.291666666652</c:v>
                </c:pt>
                <c:pt idx="76">
                  <c:v>1887.374999999985</c:v>
                </c:pt>
                <c:pt idx="77">
                  <c:v>1887.458333333318</c:v>
                </c:pt>
                <c:pt idx="78">
                  <c:v>1887.541666666652</c:v>
                </c:pt>
                <c:pt idx="79">
                  <c:v>1887.624999999985</c:v>
                </c:pt>
                <c:pt idx="80">
                  <c:v>1887.708333333318</c:v>
                </c:pt>
                <c:pt idx="81">
                  <c:v>1887.791666666652</c:v>
                </c:pt>
                <c:pt idx="82">
                  <c:v>1887.874999999985</c:v>
                </c:pt>
                <c:pt idx="83">
                  <c:v>1887.958333333318</c:v>
                </c:pt>
                <c:pt idx="84">
                  <c:v>1888.041666666651</c:v>
                </c:pt>
                <c:pt idx="85">
                  <c:v>1888.124999999984</c:v>
                </c:pt>
                <c:pt idx="86">
                  <c:v>1888.208333333318</c:v>
                </c:pt>
                <c:pt idx="87">
                  <c:v>1888.291666666651</c:v>
                </c:pt>
                <c:pt idx="88">
                  <c:v>1888.374999999984</c:v>
                </c:pt>
                <c:pt idx="89">
                  <c:v>1888.458333333318</c:v>
                </c:pt>
                <c:pt idx="90">
                  <c:v>1888.541666666651</c:v>
                </c:pt>
                <c:pt idx="91">
                  <c:v>1888.624999999984</c:v>
                </c:pt>
                <c:pt idx="92">
                  <c:v>1888.708333333317</c:v>
                </c:pt>
                <c:pt idx="93">
                  <c:v>1888.791666666651</c:v>
                </c:pt>
                <c:pt idx="94">
                  <c:v>1888.874999999984</c:v>
                </c:pt>
                <c:pt idx="95">
                  <c:v>1888.958333333317</c:v>
                </c:pt>
                <c:pt idx="96">
                  <c:v>1889.041666666651</c:v>
                </c:pt>
                <c:pt idx="97">
                  <c:v>1889.124999999983</c:v>
                </c:pt>
                <c:pt idx="98">
                  <c:v>1889.208333333317</c:v>
                </c:pt>
                <c:pt idx="99">
                  <c:v>1889.29166666665</c:v>
                </c:pt>
                <c:pt idx="100">
                  <c:v>1889.374999999983</c:v>
                </c:pt>
                <c:pt idx="101">
                  <c:v>1889.458333333316</c:v>
                </c:pt>
                <c:pt idx="102">
                  <c:v>1889.54166666665</c:v>
                </c:pt>
                <c:pt idx="103">
                  <c:v>1889.624999999983</c:v>
                </c:pt>
                <c:pt idx="104">
                  <c:v>1889.708333333316</c:v>
                </c:pt>
                <c:pt idx="105">
                  <c:v>1889.79166666665</c:v>
                </c:pt>
                <c:pt idx="106">
                  <c:v>1889.874999999983</c:v>
                </c:pt>
                <c:pt idx="107">
                  <c:v>1889.958333333316</c:v>
                </c:pt>
                <c:pt idx="108">
                  <c:v>1890.04166666665</c:v>
                </c:pt>
                <c:pt idx="109">
                  <c:v>1890.124999999982</c:v>
                </c:pt>
                <c:pt idx="110">
                  <c:v>1890.208333333316</c:v>
                </c:pt>
                <c:pt idx="111">
                  <c:v>1890.291666666649</c:v>
                </c:pt>
                <c:pt idx="112">
                  <c:v>1890.374999999982</c:v>
                </c:pt>
                <c:pt idx="113">
                  <c:v>1890.458333333316</c:v>
                </c:pt>
                <c:pt idx="114">
                  <c:v>1890.54166666665</c:v>
                </c:pt>
                <c:pt idx="115">
                  <c:v>1890.624999999982</c:v>
                </c:pt>
                <c:pt idx="116">
                  <c:v>1890.708333333315</c:v>
                </c:pt>
                <c:pt idx="117">
                  <c:v>1890.79166666665</c:v>
                </c:pt>
                <c:pt idx="118">
                  <c:v>1890.874999999982</c:v>
                </c:pt>
                <c:pt idx="119">
                  <c:v>1890.958333333315</c:v>
                </c:pt>
                <c:pt idx="120">
                  <c:v>1891.041666666649</c:v>
                </c:pt>
                <c:pt idx="121">
                  <c:v>1891.124999999982</c:v>
                </c:pt>
                <c:pt idx="122">
                  <c:v>1891.208333333315</c:v>
                </c:pt>
                <c:pt idx="123">
                  <c:v>1891.291666666648</c:v>
                </c:pt>
                <c:pt idx="124">
                  <c:v>1891.374999999981</c:v>
                </c:pt>
                <c:pt idx="125">
                  <c:v>1891.458333333315</c:v>
                </c:pt>
                <c:pt idx="126">
                  <c:v>1891.541666666648</c:v>
                </c:pt>
                <c:pt idx="127">
                  <c:v>1891.624999999981</c:v>
                </c:pt>
                <c:pt idx="128">
                  <c:v>1891.708333333315</c:v>
                </c:pt>
                <c:pt idx="129">
                  <c:v>1891.791666666648</c:v>
                </c:pt>
                <c:pt idx="130">
                  <c:v>1891.874999999981</c:v>
                </c:pt>
                <c:pt idx="131">
                  <c:v>1891.958333333314</c:v>
                </c:pt>
                <c:pt idx="132">
                  <c:v>1892.041666666648</c:v>
                </c:pt>
                <c:pt idx="133">
                  <c:v>1892.124999999981</c:v>
                </c:pt>
                <c:pt idx="134">
                  <c:v>1892.208333333314</c:v>
                </c:pt>
                <c:pt idx="135">
                  <c:v>1892.291666666648</c:v>
                </c:pt>
                <c:pt idx="136">
                  <c:v>1892.37499999998</c:v>
                </c:pt>
                <c:pt idx="137">
                  <c:v>1892.458333333314</c:v>
                </c:pt>
                <c:pt idx="138">
                  <c:v>1892.541666666647</c:v>
                </c:pt>
                <c:pt idx="139">
                  <c:v>1892.62499999998</c:v>
                </c:pt>
                <c:pt idx="140">
                  <c:v>1892.708333333313</c:v>
                </c:pt>
                <c:pt idx="141">
                  <c:v>1892.791666666647</c:v>
                </c:pt>
                <c:pt idx="142">
                  <c:v>1892.87499999998</c:v>
                </c:pt>
                <c:pt idx="143">
                  <c:v>1892.958333333313</c:v>
                </c:pt>
                <c:pt idx="144">
                  <c:v>1893.041666666647</c:v>
                </c:pt>
                <c:pt idx="145">
                  <c:v>1893.12499999998</c:v>
                </c:pt>
                <c:pt idx="146">
                  <c:v>1893.208333333313</c:v>
                </c:pt>
                <c:pt idx="147">
                  <c:v>1893.291666666647</c:v>
                </c:pt>
                <c:pt idx="148">
                  <c:v>1893.37499999998</c:v>
                </c:pt>
                <c:pt idx="149">
                  <c:v>1893.458333333313</c:v>
                </c:pt>
                <c:pt idx="150">
                  <c:v>1893.541666666646</c:v>
                </c:pt>
                <c:pt idx="151">
                  <c:v>1893.624999999979</c:v>
                </c:pt>
                <c:pt idx="152">
                  <c:v>1893.708333333313</c:v>
                </c:pt>
                <c:pt idx="153">
                  <c:v>1893.791666666646</c:v>
                </c:pt>
                <c:pt idx="154">
                  <c:v>1893.874999999979</c:v>
                </c:pt>
                <c:pt idx="155">
                  <c:v>1893.958333333313</c:v>
                </c:pt>
                <c:pt idx="156">
                  <c:v>1894.041666666646</c:v>
                </c:pt>
                <c:pt idx="157">
                  <c:v>1894.124999999979</c:v>
                </c:pt>
                <c:pt idx="158">
                  <c:v>1894.208333333312</c:v>
                </c:pt>
                <c:pt idx="159">
                  <c:v>1894.291666666646</c:v>
                </c:pt>
                <c:pt idx="160">
                  <c:v>1894.374999999979</c:v>
                </c:pt>
                <c:pt idx="161">
                  <c:v>1894.458333333312</c:v>
                </c:pt>
                <c:pt idx="162">
                  <c:v>1894.541666666646</c:v>
                </c:pt>
                <c:pt idx="163">
                  <c:v>1894.624999999978</c:v>
                </c:pt>
                <c:pt idx="164">
                  <c:v>1894.708333333312</c:v>
                </c:pt>
                <c:pt idx="165">
                  <c:v>1894.791666666645</c:v>
                </c:pt>
                <c:pt idx="166">
                  <c:v>1894.874999999978</c:v>
                </c:pt>
                <c:pt idx="167">
                  <c:v>1894.958333333311</c:v>
                </c:pt>
                <c:pt idx="168">
                  <c:v>1895.041666666645</c:v>
                </c:pt>
                <c:pt idx="169">
                  <c:v>1895.124999999978</c:v>
                </c:pt>
                <c:pt idx="170">
                  <c:v>1895.208333333311</c:v>
                </c:pt>
                <c:pt idx="171">
                  <c:v>1895.291666666645</c:v>
                </c:pt>
                <c:pt idx="172">
                  <c:v>1895.374999999978</c:v>
                </c:pt>
                <c:pt idx="173">
                  <c:v>1895.458333333311</c:v>
                </c:pt>
                <c:pt idx="174">
                  <c:v>1895.541666666645</c:v>
                </c:pt>
                <c:pt idx="175">
                  <c:v>1895.624999999977</c:v>
                </c:pt>
                <c:pt idx="176">
                  <c:v>1895.708333333311</c:v>
                </c:pt>
                <c:pt idx="177">
                  <c:v>1895.791666666644</c:v>
                </c:pt>
                <c:pt idx="178">
                  <c:v>1895.874999999977</c:v>
                </c:pt>
                <c:pt idx="179">
                  <c:v>1895.958333333311</c:v>
                </c:pt>
                <c:pt idx="180">
                  <c:v>1896.041666666644</c:v>
                </c:pt>
                <c:pt idx="181">
                  <c:v>1896.124999999977</c:v>
                </c:pt>
                <c:pt idx="182">
                  <c:v>1896.20833333331</c:v>
                </c:pt>
                <c:pt idx="183">
                  <c:v>1896.291666666644</c:v>
                </c:pt>
                <c:pt idx="184">
                  <c:v>1896.374999999977</c:v>
                </c:pt>
                <c:pt idx="185">
                  <c:v>1896.45833333331</c:v>
                </c:pt>
                <c:pt idx="186">
                  <c:v>1896.541666666644</c:v>
                </c:pt>
                <c:pt idx="187">
                  <c:v>1896.624999999977</c:v>
                </c:pt>
                <c:pt idx="188">
                  <c:v>1896.70833333331</c:v>
                </c:pt>
                <c:pt idx="189">
                  <c:v>1896.791666666643</c:v>
                </c:pt>
                <c:pt idx="190">
                  <c:v>1896.874999999976</c:v>
                </c:pt>
                <c:pt idx="191">
                  <c:v>1896.95833333331</c:v>
                </c:pt>
                <c:pt idx="192">
                  <c:v>1897.041666666643</c:v>
                </c:pt>
                <c:pt idx="193">
                  <c:v>1897.124999999976</c:v>
                </c:pt>
                <c:pt idx="194">
                  <c:v>1897.20833333331</c:v>
                </c:pt>
                <c:pt idx="195">
                  <c:v>1897.291666666643</c:v>
                </c:pt>
                <c:pt idx="196">
                  <c:v>1897.374999999976</c:v>
                </c:pt>
                <c:pt idx="197">
                  <c:v>1897.458333333309</c:v>
                </c:pt>
                <c:pt idx="198">
                  <c:v>1897.541666666643</c:v>
                </c:pt>
                <c:pt idx="199">
                  <c:v>1897.624999999976</c:v>
                </c:pt>
                <c:pt idx="200">
                  <c:v>1897.708333333309</c:v>
                </c:pt>
                <c:pt idx="201">
                  <c:v>1897.791666666643</c:v>
                </c:pt>
                <c:pt idx="202">
                  <c:v>1897.874999999975</c:v>
                </c:pt>
                <c:pt idx="203">
                  <c:v>1897.958333333309</c:v>
                </c:pt>
                <c:pt idx="204">
                  <c:v>1898.041666666642</c:v>
                </c:pt>
                <c:pt idx="205">
                  <c:v>1898.124999999975</c:v>
                </c:pt>
                <c:pt idx="206">
                  <c:v>1898.208333333308</c:v>
                </c:pt>
                <c:pt idx="207">
                  <c:v>1898.291666666642</c:v>
                </c:pt>
                <c:pt idx="208">
                  <c:v>1898.374999999975</c:v>
                </c:pt>
                <c:pt idx="209">
                  <c:v>1898.458333333308</c:v>
                </c:pt>
                <c:pt idx="210">
                  <c:v>1898.541666666642</c:v>
                </c:pt>
                <c:pt idx="211">
                  <c:v>1898.624999999975</c:v>
                </c:pt>
                <c:pt idx="212">
                  <c:v>1898.708333333308</c:v>
                </c:pt>
                <c:pt idx="213">
                  <c:v>1898.791666666642</c:v>
                </c:pt>
                <c:pt idx="214">
                  <c:v>1898.874999999975</c:v>
                </c:pt>
                <c:pt idx="215">
                  <c:v>1898.958333333308</c:v>
                </c:pt>
                <c:pt idx="216">
                  <c:v>1899.041666666641</c:v>
                </c:pt>
                <c:pt idx="217">
                  <c:v>1899.124999999974</c:v>
                </c:pt>
                <c:pt idx="218">
                  <c:v>1899.208333333308</c:v>
                </c:pt>
                <c:pt idx="219">
                  <c:v>1899.291666666641</c:v>
                </c:pt>
                <c:pt idx="220">
                  <c:v>1899.374999999974</c:v>
                </c:pt>
                <c:pt idx="221">
                  <c:v>1899.458333333308</c:v>
                </c:pt>
                <c:pt idx="222">
                  <c:v>1899.541666666641</c:v>
                </c:pt>
                <c:pt idx="223">
                  <c:v>1899.624999999974</c:v>
                </c:pt>
                <c:pt idx="224">
                  <c:v>1899.708333333307</c:v>
                </c:pt>
                <c:pt idx="225">
                  <c:v>1899.791666666641</c:v>
                </c:pt>
                <c:pt idx="226">
                  <c:v>1899.874999999974</c:v>
                </c:pt>
                <c:pt idx="227">
                  <c:v>1899.958333333307</c:v>
                </c:pt>
                <c:pt idx="228">
                  <c:v>1900.041666666641</c:v>
                </c:pt>
                <c:pt idx="229">
                  <c:v>1900.124999999973</c:v>
                </c:pt>
                <c:pt idx="230">
                  <c:v>1900.208333333307</c:v>
                </c:pt>
                <c:pt idx="231">
                  <c:v>1900.29166666664</c:v>
                </c:pt>
                <c:pt idx="232">
                  <c:v>1900.374999999973</c:v>
                </c:pt>
                <c:pt idx="233">
                  <c:v>1900.458333333306</c:v>
                </c:pt>
                <c:pt idx="234">
                  <c:v>1900.54166666664</c:v>
                </c:pt>
                <c:pt idx="235">
                  <c:v>1900.624999999973</c:v>
                </c:pt>
                <c:pt idx="236">
                  <c:v>1900.708333333306</c:v>
                </c:pt>
                <c:pt idx="237">
                  <c:v>1900.79166666664</c:v>
                </c:pt>
                <c:pt idx="238">
                  <c:v>1900.874999999973</c:v>
                </c:pt>
                <c:pt idx="239">
                  <c:v>1900.958333333306</c:v>
                </c:pt>
                <c:pt idx="240">
                  <c:v>1901.04166666664</c:v>
                </c:pt>
                <c:pt idx="241">
                  <c:v>1901.124999999972</c:v>
                </c:pt>
                <c:pt idx="242">
                  <c:v>1901.208333333306</c:v>
                </c:pt>
                <c:pt idx="243">
                  <c:v>1901.291666666639</c:v>
                </c:pt>
                <c:pt idx="244">
                  <c:v>1901.374999999972</c:v>
                </c:pt>
                <c:pt idx="245">
                  <c:v>1901.458333333306</c:v>
                </c:pt>
                <c:pt idx="246">
                  <c:v>1901.54166666664</c:v>
                </c:pt>
                <c:pt idx="247">
                  <c:v>1901.624999999972</c:v>
                </c:pt>
                <c:pt idx="248">
                  <c:v>1901.708333333305</c:v>
                </c:pt>
                <c:pt idx="249">
                  <c:v>1901.79166666664</c:v>
                </c:pt>
                <c:pt idx="250">
                  <c:v>1901.874999999972</c:v>
                </c:pt>
                <c:pt idx="251">
                  <c:v>1901.958333333305</c:v>
                </c:pt>
                <c:pt idx="252">
                  <c:v>1902.041666666639</c:v>
                </c:pt>
                <c:pt idx="253">
                  <c:v>1902.124999999972</c:v>
                </c:pt>
                <c:pt idx="254">
                  <c:v>1902.208333333305</c:v>
                </c:pt>
                <c:pt idx="255">
                  <c:v>1902.291666666638</c:v>
                </c:pt>
                <c:pt idx="256">
                  <c:v>1902.374999999971</c:v>
                </c:pt>
                <c:pt idx="257">
                  <c:v>1902.458333333305</c:v>
                </c:pt>
                <c:pt idx="258">
                  <c:v>1902.541666666638</c:v>
                </c:pt>
                <c:pt idx="259">
                  <c:v>1902.624999999971</c:v>
                </c:pt>
                <c:pt idx="260">
                  <c:v>1902.708333333305</c:v>
                </c:pt>
                <c:pt idx="261">
                  <c:v>1902.791666666638</c:v>
                </c:pt>
                <c:pt idx="262">
                  <c:v>1902.874999999971</c:v>
                </c:pt>
                <c:pt idx="263">
                  <c:v>1902.958333333304</c:v>
                </c:pt>
                <c:pt idx="264">
                  <c:v>1903.041666666638</c:v>
                </c:pt>
                <c:pt idx="265">
                  <c:v>1903.124999999971</c:v>
                </c:pt>
                <c:pt idx="266">
                  <c:v>1903.208333333304</c:v>
                </c:pt>
                <c:pt idx="267">
                  <c:v>1903.291666666638</c:v>
                </c:pt>
                <c:pt idx="268">
                  <c:v>1903.37499999997</c:v>
                </c:pt>
                <c:pt idx="269">
                  <c:v>1903.458333333304</c:v>
                </c:pt>
                <c:pt idx="270">
                  <c:v>1903.541666666637</c:v>
                </c:pt>
                <c:pt idx="271">
                  <c:v>1903.62499999997</c:v>
                </c:pt>
                <c:pt idx="272">
                  <c:v>1903.708333333303</c:v>
                </c:pt>
                <c:pt idx="273">
                  <c:v>1903.791666666637</c:v>
                </c:pt>
                <c:pt idx="274">
                  <c:v>1903.87499999997</c:v>
                </c:pt>
                <c:pt idx="275">
                  <c:v>1903.958333333303</c:v>
                </c:pt>
                <c:pt idx="276">
                  <c:v>1904.041666666637</c:v>
                </c:pt>
                <c:pt idx="277">
                  <c:v>1904.12499999997</c:v>
                </c:pt>
                <c:pt idx="278">
                  <c:v>1904.208333333303</c:v>
                </c:pt>
                <c:pt idx="279">
                  <c:v>1904.291666666637</c:v>
                </c:pt>
                <c:pt idx="280">
                  <c:v>1904.37499999997</c:v>
                </c:pt>
                <c:pt idx="281">
                  <c:v>1904.458333333303</c:v>
                </c:pt>
                <c:pt idx="282">
                  <c:v>1904.541666666636</c:v>
                </c:pt>
                <c:pt idx="283">
                  <c:v>1904.624999999969</c:v>
                </c:pt>
                <c:pt idx="284">
                  <c:v>1904.708333333303</c:v>
                </c:pt>
                <c:pt idx="285">
                  <c:v>1904.791666666636</c:v>
                </c:pt>
                <c:pt idx="286">
                  <c:v>1904.874999999969</c:v>
                </c:pt>
                <c:pt idx="287">
                  <c:v>1904.958333333303</c:v>
                </c:pt>
                <c:pt idx="288">
                  <c:v>1905.041666666636</c:v>
                </c:pt>
                <c:pt idx="289">
                  <c:v>1905.124999999969</c:v>
                </c:pt>
                <c:pt idx="290">
                  <c:v>1905.208333333302</c:v>
                </c:pt>
                <c:pt idx="291">
                  <c:v>1905.291666666636</c:v>
                </c:pt>
                <c:pt idx="292">
                  <c:v>1905.374999999969</c:v>
                </c:pt>
                <c:pt idx="293">
                  <c:v>1905.458333333302</c:v>
                </c:pt>
                <c:pt idx="294">
                  <c:v>1905.541666666636</c:v>
                </c:pt>
                <c:pt idx="295">
                  <c:v>1905.624999999968</c:v>
                </c:pt>
                <c:pt idx="296">
                  <c:v>1905.708333333302</c:v>
                </c:pt>
                <c:pt idx="297">
                  <c:v>1905.791666666635</c:v>
                </c:pt>
                <c:pt idx="298">
                  <c:v>1905.874999999968</c:v>
                </c:pt>
                <c:pt idx="299">
                  <c:v>1905.958333333301</c:v>
                </c:pt>
                <c:pt idx="300">
                  <c:v>1906.041666666635</c:v>
                </c:pt>
                <c:pt idx="301">
                  <c:v>1906.124999999968</c:v>
                </c:pt>
                <c:pt idx="302">
                  <c:v>1906.208333333301</c:v>
                </c:pt>
                <c:pt idx="303">
                  <c:v>1906.291666666635</c:v>
                </c:pt>
                <c:pt idx="304">
                  <c:v>1906.374999999968</c:v>
                </c:pt>
                <c:pt idx="305">
                  <c:v>1906.458333333301</c:v>
                </c:pt>
                <c:pt idx="306">
                  <c:v>1906.541666666635</c:v>
                </c:pt>
                <c:pt idx="307">
                  <c:v>1906.624999999967</c:v>
                </c:pt>
                <c:pt idx="308">
                  <c:v>1906.708333333301</c:v>
                </c:pt>
                <c:pt idx="309">
                  <c:v>1906.791666666634</c:v>
                </c:pt>
                <c:pt idx="310">
                  <c:v>1906.874999999967</c:v>
                </c:pt>
                <c:pt idx="311">
                  <c:v>1906.958333333301</c:v>
                </c:pt>
                <c:pt idx="312">
                  <c:v>1907.041666666634</c:v>
                </c:pt>
                <c:pt idx="313">
                  <c:v>1907.124999999967</c:v>
                </c:pt>
                <c:pt idx="314">
                  <c:v>1907.2083333333</c:v>
                </c:pt>
                <c:pt idx="315">
                  <c:v>1907.291666666634</c:v>
                </c:pt>
                <c:pt idx="316">
                  <c:v>1907.374999999967</c:v>
                </c:pt>
                <c:pt idx="317">
                  <c:v>1907.4583333333</c:v>
                </c:pt>
                <c:pt idx="318">
                  <c:v>1907.541666666634</c:v>
                </c:pt>
                <c:pt idx="319">
                  <c:v>1907.624999999967</c:v>
                </c:pt>
                <c:pt idx="320">
                  <c:v>1907.7083333333</c:v>
                </c:pt>
                <c:pt idx="321">
                  <c:v>1907.791666666633</c:v>
                </c:pt>
                <c:pt idx="322">
                  <c:v>1907.874999999966</c:v>
                </c:pt>
                <c:pt idx="323">
                  <c:v>1907.9583333333</c:v>
                </c:pt>
                <c:pt idx="324">
                  <c:v>1908.041666666633</c:v>
                </c:pt>
                <c:pt idx="325">
                  <c:v>1908.124999999966</c:v>
                </c:pt>
                <c:pt idx="326">
                  <c:v>1908.2083333333</c:v>
                </c:pt>
                <c:pt idx="327">
                  <c:v>1908.291666666633</c:v>
                </c:pt>
                <c:pt idx="328">
                  <c:v>1908.374999999966</c:v>
                </c:pt>
                <c:pt idx="329">
                  <c:v>1908.4583333333</c:v>
                </c:pt>
                <c:pt idx="330">
                  <c:v>1908.541666666633</c:v>
                </c:pt>
                <c:pt idx="331">
                  <c:v>1908.624999999966</c:v>
                </c:pt>
                <c:pt idx="332">
                  <c:v>1908.708333333299</c:v>
                </c:pt>
                <c:pt idx="333">
                  <c:v>1908.791666666633</c:v>
                </c:pt>
                <c:pt idx="334">
                  <c:v>1908.874999999965</c:v>
                </c:pt>
                <c:pt idx="335">
                  <c:v>1908.958333333299</c:v>
                </c:pt>
                <c:pt idx="336">
                  <c:v>1909.041666666632</c:v>
                </c:pt>
                <c:pt idx="337">
                  <c:v>1909.124999999965</c:v>
                </c:pt>
                <c:pt idx="338">
                  <c:v>1909.208333333299</c:v>
                </c:pt>
                <c:pt idx="339">
                  <c:v>1909.291666666632</c:v>
                </c:pt>
                <c:pt idx="340">
                  <c:v>1909.374999999965</c:v>
                </c:pt>
                <c:pt idx="341">
                  <c:v>1909.458333333298</c:v>
                </c:pt>
                <c:pt idx="342">
                  <c:v>1909.541666666632</c:v>
                </c:pt>
                <c:pt idx="343">
                  <c:v>1909.624999999965</c:v>
                </c:pt>
                <c:pt idx="344">
                  <c:v>1909.708333333298</c:v>
                </c:pt>
                <c:pt idx="345">
                  <c:v>1909.791666666631</c:v>
                </c:pt>
                <c:pt idx="346">
                  <c:v>1909.874999999965</c:v>
                </c:pt>
                <c:pt idx="347">
                  <c:v>1909.958333333298</c:v>
                </c:pt>
                <c:pt idx="348">
                  <c:v>1910.041666666631</c:v>
                </c:pt>
                <c:pt idx="349">
                  <c:v>1910.124999999964</c:v>
                </c:pt>
                <c:pt idx="350">
                  <c:v>1910.208333333298</c:v>
                </c:pt>
                <c:pt idx="351">
                  <c:v>1910.291666666631</c:v>
                </c:pt>
                <c:pt idx="352">
                  <c:v>1910.374999999964</c:v>
                </c:pt>
                <c:pt idx="353">
                  <c:v>1910.458333333298</c:v>
                </c:pt>
                <c:pt idx="354">
                  <c:v>1910.541666666631</c:v>
                </c:pt>
                <c:pt idx="355">
                  <c:v>1910.624999999964</c:v>
                </c:pt>
                <c:pt idx="356">
                  <c:v>1910.708333333297</c:v>
                </c:pt>
                <c:pt idx="357">
                  <c:v>1910.791666666631</c:v>
                </c:pt>
                <c:pt idx="358">
                  <c:v>1910.874999999964</c:v>
                </c:pt>
                <c:pt idx="359">
                  <c:v>1910.958333333297</c:v>
                </c:pt>
                <c:pt idx="360">
                  <c:v>1911.041666666631</c:v>
                </c:pt>
                <c:pt idx="361">
                  <c:v>1911.124999999963</c:v>
                </c:pt>
                <c:pt idx="362">
                  <c:v>1911.208333333297</c:v>
                </c:pt>
                <c:pt idx="363">
                  <c:v>1911.29166666663</c:v>
                </c:pt>
                <c:pt idx="364">
                  <c:v>1911.374999999963</c:v>
                </c:pt>
                <c:pt idx="365">
                  <c:v>1911.458333333297</c:v>
                </c:pt>
                <c:pt idx="366">
                  <c:v>1911.54166666663</c:v>
                </c:pt>
                <c:pt idx="367">
                  <c:v>1911.624999999963</c:v>
                </c:pt>
                <c:pt idx="368">
                  <c:v>1911.708333333296</c:v>
                </c:pt>
                <c:pt idx="369">
                  <c:v>1911.79166666663</c:v>
                </c:pt>
                <c:pt idx="370">
                  <c:v>1911.874999999963</c:v>
                </c:pt>
                <c:pt idx="371">
                  <c:v>1911.958333333296</c:v>
                </c:pt>
                <c:pt idx="372">
                  <c:v>1912.04166666663</c:v>
                </c:pt>
                <c:pt idx="373">
                  <c:v>1912.124999999962</c:v>
                </c:pt>
                <c:pt idx="374">
                  <c:v>1912.208333333296</c:v>
                </c:pt>
                <c:pt idx="375">
                  <c:v>1912.291666666629</c:v>
                </c:pt>
                <c:pt idx="376">
                  <c:v>1912.374999999962</c:v>
                </c:pt>
                <c:pt idx="377">
                  <c:v>1912.458333333296</c:v>
                </c:pt>
                <c:pt idx="378">
                  <c:v>1912.54166666663</c:v>
                </c:pt>
                <c:pt idx="379">
                  <c:v>1912.624999999962</c:v>
                </c:pt>
                <c:pt idx="380">
                  <c:v>1912.708333333296</c:v>
                </c:pt>
                <c:pt idx="381">
                  <c:v>1912.791666666629</c:v>
                </c:pt>
                <c:pt idx="382">
                  <c:v>1912.874999999962</c:v>
                </c:pt>
                <c:pt idx="383">
                  <c:v>1912.958333333295</c:v>
                </c:pt>
                <c:pt idx="384">
                  <c:v>1913.041666666629</c:v>
                </c:pt>
                <c:pt idx="385">
                  <c:v>1913.124999999962</c:v>
                </c:pt>
                <c:pt idx="386">
                  <c:v>1913.208333333295</c:v>
                </c:pt>
                <c:pt idx="387">
                  <c:v>1913.291666666628</c:v>
                </c:pt>
                <c:pt idx="388">
                  <c:v>1913.374999999961</c:v>
                </c:pt>
                <c:pt idx="389">
                  <c:v>1913.458333333295</c:v>
                </c:pt>
                <c:pt idx="390">
                  <c:v>1913.541666666628</c:v>
                </c:pt>
                <c:pt idx="391">
                  <c:v>1913.624999999961</c:v>
                </c:pt>
                <c:pt idx="392">
                  <c:v>1913.708333333295</c:v>
                </c:pt>
                <c:pt idx="393">
                  <c:v>1913.791666666628</c:v>
                </c:pt>
                <c:pt idx="394">
                  <c:v>1913.874999999961</c:v>
                </c:pt>
                <c:pt idx="395">
                  <c:v>1913.958333333295</c:v>
                </c:pt>
                <c:pt idx="396">
                  <c:v>1914.041666666628</c:v>
                </c:pt>
                <c:pt idx="397">
                  <c:v>1914.124999999961</c:v>
                </c:pt>
                <c:pt idx="398">
                  <c:v>1914.208333333294</c:v>
                </c:pt>
                <c:pt idx="399">
                  <c:v>1914.291666666628</c:v>
                </c:pt>
                <c:pt idx="400">
                  <c:v>1914.37499999996</c:v>
                </c:pt>
                <c:pt idx="401">
                  <c:v>1914.458333333294</c:v>
                </c:pt>
                <c:pt idx="402">
                  <c:v>1914.541666666627</c:v>
                </c:pt>
                <c:pt idx="403">
                  <c:v>1914.62499999996</c:v>
                </c:pt>
                <c:pt idx="404">
                  <c:v>1914.708333333294</c:v>
                </c:pt>
                <c:pt idx="405">
                  <c:v>1914.791666666627</c:v>
                </c:pt>
                <c:pt idx="406">
                  <c:v>1914.87499999996</c:v>
                </c:pt>
                <c:pt idx="407">
                  <c:v>1914.958333333293</c:v>
                </c:pt>
                <c:pt idx="408">
                  <c:v>1915.041666666627</c:v>
                </c:pt>
                <c:pt idx="409">
                  <c:v>1915.12499999996</c:v>
                </c:pt>
                <c:pt idx="410">
                  <c:v>1915.208333333293</c:v>
                </c:pt>
                <c:pt idx="411">
                  <c:v>1915.291666666626</c:v>
                </c:pt>
                <c:pt idx="412">
                  <c:v>1915.37499999996</c:v>
                </c:pt>
                <c:pt idx="413">
                  <c:v>1915.458333333293</c:v>
                </c:pt>
                <c:pt idx="414">
                  <c:v>1915.541666666626</c:v>
                </c:pt>
                <c:pt idx="415">
                  <c:v>1915.624999999959</c:v>
                </c:pt>
                <c:pt idx="416">
                  <c:v>1915.708333333293</c:v>
                </c:pt>
                <c:pt idx="417">
                  <c:v>1915.791666666626</c:v>
                </c:pt>
                <c:pt idx="418">
                  <c:v>1915.874999999959</c:v>
                </c:pt>
                <c:pt idx="419">
                  <c:v>1915.958333333293</c:v>
                </c:pt>
                <c:pt idx="420">
                  <c:v>1916.041666666626</c:v>
                </c:pt>
                <c:pt idx="421">
                  <c:v>1916.124999999959</c:v>
                </c:pt>
                <c:pt idx="422">
                  <c:v>1916.208333333292</c:v>
                </c:pt>
                <c:pt idx="423">
                  <c:v>1916.291666666626</c:v>
                </c:pt>
                <c:pt idx="424">
                  <c:v>1916.374999999959</c:v>
                </c:pt>
                <c:pt idx="425">
                  <c:v>1916.458333333292</c:v>
                </c:pt>
                <c:pt idx="426">
                  <c:v>1916.541666666626</c:v>
                </c:pt>
                <c:pt idx="427">
                  <c:v>1916.624999999958</c:v>
                </c:pt>
                <c:pt idx="428">
                  <c:v>1916.708333333292</c:v>
                </c:pt>
                <c:pt idx="429">
                  <c:v>1916.791666666625</c:v>
                </c:pt>
                <c:pt idx="430">
                  <c:v>1916.874999999958</c:v>
                </c:pt>
                <c:pt idx="431">
                  <c:v>1916.958333333292</c:v>
                </c:pt>
                <c:pt idx="432">
                  <c:v>1917.041666666625</c:v>
                </c:pt>
                <c:pt idx="433">
                  <c:v>1917.124999999958</c:v>
                </c:pt>
                <c:pt idx="434">
                  <c:v>1917.208333333291</c:v>
                </c:pt>
                <c:pt idx="435">
                  <c:v>1917.291666666625</c:v>
                </c:pt>
                <c:pt idx="436">
                  <c:v>1917.374999999958</c:v>
                </c:pt>
                <c:pt idx="437">
                  <c:v>1917.458333333291</c:v>
                </c:pt>
                <c:pt idx="438">
                  <c:v>1917.541666666625</c:v>
                </c:pt>
                <c:pt idx="439">
                  <c:v>1917.624999999957</c:v>
                </c:pt>
                <c:pt idx="440">
                  <c:v>1917.708333333291</c:v>
                </c:pt>
                <c:pt idx="441">
                  <c:v>1917.791666666624</c:v>
                </c:pt>
                <c:pt idx="442">
                  <c:v>1917.874999999957</c:v>
                </c:pt>
                <c:pt idx="443">
                  <c:v>1917.958333333291</c:v>
                </c:pt>
                <c:pt idx="444">
                  <c:v>1918.041666666624</c:v>
                </c:pt>
                <c:pt idx="445">
                  <c:v>1918.124999999957</c:v>
                </c:pt>
                <c:pt idx="446">
                  <c:v>1918.208333333291</c:v>
                </c:pt>
                <c:pt idx="447">
                  <c:v>1918.291666666624</c:v>
                </c:pt>
                <c:pt idx="448">
                  <c:v>1918.374999999957</c:v>
                </c:pt>
                <c:pt idx="449">
                  <c:v>1918.45833333329</c:v>
                </c:pt>
                <c:pt idx="450">
                  <c:v>1918.541666666624</c:v>
                </c:pt>
                <c:pt idx="451">
                  <c:v>1918.624999999957</c:v>
                </c:pt>
                <c:pt idx="452">
                  <c:v>1918.70833333329</c:v>
                </c:pt>
                <c:pt idx="453">
                  <c:v>1918.791666666623</c:v>
                </c:pt>
                <c:pt idx="454">
                  <c:v>1918.874999999956</c:v>
                </c:pt>
                <c:pt idx="455">
                  <c:v>1918.95833333329</c:v>
                </c:pt>
                <c:pt idx="456">
                  <c:v>1919.041666666623</c:v>
                </c:pt>
                <c:pt idx="457">
                  <c:v>1919.124999999956</c:v>
                </c:pt>
                <c:pt idx="458">
                  <c:v>1919.20833333329</c:v>
                </c:pt>
                <c:pt idx="459">
                  <c:v>1919.291666666623</c:v>
                </c:pt>
                <c:pt idx="460">
                  <c:v>1919.374999999956</c:v>
                </c:pt>
                <c:pt idx="461">
                  <c:v>1919.45833333329</c:v>
                </c:pt>
                <c:pt idx="462">
                  <c:v>1919.541666666623</c:v>
                </c:pt>
                <c:pt idx="463">
                  <c:v>1919.624999999956</c:v>
                </c:pt>
                <c:pt idx="464">
                  <c:v>1919.70833333329</c:v>
                </c:pt>
                <c:pt idx="465">
                  <c:v>1919.791666666623</c:v>
                </c:pt>
                <c:pt idx="466">
                  <c:v>1919.874999999955</c:v>
                </c:pt>
                <c:pt idx="467">
                  <c:v>1919.958333333289</c:v>
                </c:pt>
                <c:pt idx="468">
                  <c:v>1920.041666666622</c:v>
                </c:pt>
                <c:pt idx="469">
                  <c:v>1920.124999999955</c:v>
                </c:pt>
                <c:pt idx="470">
                  <c:v>1920.208333333289</c:v>
                </c:pt>
                <c:pt idx="471">
                  <c:v>1920.291666666622</c:v>
                </c:pt>
                <c:pt idx="472">
                  <c:v>1920.374999999955</c:v>
                </c:pt>
                <c:pt idx="473">
                  <c:v>1920.458333333288</c:v>
                </c:pt>
                <c:pt idx="474">
                  <c:v>1920.541666666622</c:v>
                </c:pt>
                <c:pt idx="475">
                  <c:v>1920.624999999955</c:v>
                </c:pt>
                <c:pt idx="476">
                  <c:v>1920.708333333288</c:v>
                </c:pt>
                <c:pt idx="477">
                  <c:v>1920.791666666621</c:v>
                </c:pt>
                <c:pt idx="478">
                  <c:v>1920.874999999955</c:v>
                </c:pt>
                <c:pt idx="479">
                  <c:v>1920.958333333288</c:v>
                </c:pt>
                <c:pt idx="480">
                  <c:v>1921.041666666621</c:v>
                </c:pt>
                <c:pt idx="481">
                  <c:v>1921.124999999954</c:v>
                </c:pt>
                <c:pt idx="482">
                  <c:v>1921.208333333288</c:v>
                </c:pt>
                <c:pt idx="483">
                  <c:v>1921.291666666621</c:v>
                </c:pt>
                <c:pt idx="484">
                  <c:v>1921.374999999954</c:v>
                </c:pt>
                <c:pt idx="485">
                  <c:v>1921.458333333288</c:v>
                </c:pt>
                <c:pt idx="486">
                  <c:v>1921.541666666621</c:v>
                </c:pt>
                <c:pt idx="487">
                  <c:v>1921.624999999954</c:v>
                </c:pt>
                <c:pt idx="488">
                  <c:v>1921.708333333287</c:v>
                </c:pt>
                <c:pt idx="489">
                  <c:v>1921.791666666621</c:v>
                </c:pt>
                <c:pt idx="490">
                  <c:v>1921.874999999954</c:v>
                </c:pt>
                <c:pt idx="491">
                  <c:v>1921.958333333287</c:v>
                </c:pt>
                <c:pt idx="492">
                  <c:v>1922.041666666621</c:v>
                </c:pt>
                <c:pt idx="493">
                  <c:v>1922.124999999953</c:v>
                </c:pt>
                <c:pt idx="494">
                  <c:v>1922.208333333287</c:v>
                </c:pt>
                <c:pt idx="495">
                  <c:v>1922.29166666662</c:v>
                </c:pt>
                <c:pt idx="496">
                  <c:v>1922.374999999953</c:v>
                </c:pt>
                <c:pt idx="497">
                  <c:v>1922.458333333287</c:v>
                </c:pt>
                <c:pt idx="498">
                  <c:v>1922.54166666662</c:v>
                </c:pt>
                <c:pt idx="499">
                  <c:v>1922.624999999953</c:v>
                </c:pt>
                <c:pt idx="500">
                  <c:v>1922.708333333286</c:v>
                </c:pt>
                <c:pt idx="501">
                  <c:v>1922.79166666662</c:v>
                </c:pt>
                <c:pt idx="502">
                  <c:v>1922.874999999953</c:v>
                </c:pt>
                <c:pt idx="503">
                  <c:v>1922.958333333286</c:v>
                </c:pt>
                <c:pt idx="504">
                  <c:v>1923.04166666662</c:v>
                </c:pt>
                <c:pt idx="505">
                  <c:v>1923.124999999952</c:v>
                </c:pt>
                <c:pt idx="506">
                  <c:v>1923.208333333286</c:v>
                </c:pt>
                <c:pt idx="507">
                  <c:v>1923.291666666619</c:v>
                </c:pt>
                <c:pt idx="508">
                  <c:v>1923.374999999952</c:v>
                </c:pt>
                <c:pt idx="509">
                  <c:v>1923.458333333286</c:v>
                </c:pt>
                <c:pt idx="510">
                  <c:v>1923.54166666662</c:v>
                </c:pt>
                <c:pt idx="511">
                  <c:v>1923.624999999952</c:v>
                </c:pt>
                <c:pt idx="512">
                  <c:v>1923.708333333286</c:v>
                </c:pt>
                <c:pt idx="513">
                  <c:v>1923.791666666619</c:v>
                </c:pt>
                <c:pt idx="514">
                  <c:v>1923.874999999952</c:v>
                </c:pt>
                <c:pt idx="515">
                  <c:v>1923.958333333285</c:v>
                </c:pt>
                <c:pt idx="516">
                  <c:v>1924.041666666619</c:v>
                </c:pt>
                <c:pt idx="517">
                  <c:v>1924.124999999952</c:v>
                </c:pt>
                <c:pt idx="518">
                  <c:v>1924.208333333285</c:v>
                </c:pt>
                <c:pt idx="519">
                  <c:v>1924.291666666618</c:v>
                </c:pt>
                <c:pt idx="520">
                  <c:v>1924.374999999951</c:v>
                </c:pt>
                <c:pt idx="521">
                  <c:v>1924.458333333285</c:v>
                </c:pt>
                <c:pt idx="522">
                  <c:v>1924.541666666618</c:v>
                </c:pt>
                <c:pt idx="523">
                  <c:v>1924.624999999951</c:v>
                </c:pt>
                <c:pt idx="524">
                  <c:v>1924.708333333285</c:v>
                </c:pt>
                <c:pt idx="525">
                  <c:v>1924.791666666618</c:v>
                </c:pt>
                <c:pt idx="526">
                  <c:v>1924.874999999951</c:v>
                </c:pt>
                <c:pt idx="527">
                  <c:v>1924.958333333285</c:v>
                </c:pt>
                <c:pt idx="528">
                  <c:v>1925.041666666618</c:v>
                </c:pt>
                <c:pt idx="529">
                  <c:v>1925.124999999951</c:v>
                </c:pt>
                <c:pt idx="530">
                  <c:v>1925.208333333284</c:v>
                </c:pt>
                <c:pt idx="531">
                  <c:v>1925.291666666618</c:v>
                </c:pt>
                <c:pt idx="532">
                  <c:v>1925.37499999995</c:v>
                </c:pt>
                <c:pt idx="533">
                  <c:v>1925.458333333284</c:v>
                </c:pt>
                <c:pt idx="534">
                  <c:v>1925.541666666617</c:v>
                </c:pt>
                <c:pt idx="535">
                  <c:v>1925.62499999995</c:v>
                </c:pt>
                <c:pt idx="536">
                  <c:v>1925.708333333284</c:v>
                </c:pt>
                <c:pt idx="537">
                  <c:v>1925.791666666617</c:v>
                </c:pt>
                <c:pt idx="538">
                  <c:v>1925.87499999995</c:v>
                </c:pt>
                <c:pt idx="539">
                  <c:v>1925.958333333283</c:v>
                </c:pt>
                <c:pt idx="540">
                  <c:v>1926.041666666617</c:v>
                </c:pt>
                <c:pt idx="541">
                  <c:v>1926.12499999995</c:v>
                </c:pt>
                <c:pt idx="542">
                  <c:v>1926.208333333283</c:v>
                </c:pt>
                <c:pt idx="543">
                  <c:v>1926.291666666616</c:v>
                </c:pt>
                <c:pt idx="544">
                  <c:v>1926.37499999995</c:v>
                </c:pt>
                <c:pt idx="545">
                  <c:v>1926.458333333283</c:v>
                </c:pt>
                <c:pt idx="546">
                  <c:v>1926.541666666616</c:v>
                </c:pt>
                <c:pt idx="547">
                  <c:v>1926.624999999949</c:v>
                </c:pt>
                <c:pt idx="548">
                  <c:v>1926.708333333283</c:v>
                </c:pt>
                <c:pt idx="549">
                  <c:v>1926.791666666616</c:v>
                </c:pt>
                <c:pt idx="550">
                  <c:v>1926.874999999949</c:v>
                </c:pt>
                <c:pt idx="551">
                  <c:v>1926.958333333283</c:v>
                </c:pt>
                <c:pt idx="552">
                  <c:v>1927.041666666616</c:v>
                </c:pt>
                <c:pt idx="553">
                  <c:v>1927.124999999949</c:v>
                </c:pt>
                <c:pt idx="554">
                  <c:v>1927.208333333282</c:v>
                </c:pt>
                <c:pt idx="555">
                  <c:v>1927.291666666616</c:v>
                </c:pt>
                <c:pt idx="556">
                  <c:v>1927.374999999949</c:v>
                </c:pt>
                <c:pt idx="557">
                  <c:v>1927.458333333282</c:v>
                </c:pt>
                <c:pt idx="558">
                  <c:v>1927.541666666616</c:v>
                </c:pt>
                <c:pt idx="559">
                  <c:v>1927.624999999948</c:v>
                </c:pt>
                <c:pt idx="560">
                  <c:v>1927.708333333282</c:v>
                </c:pt>
                <c:pt idx="561">
                  <c:v>1927.791666666615</c:v>
                </c:pt>
                <c:pt idx="562">
                  <c:v>1927.874999999948</c:v>
                </c:pt>
                <c:pt idx="563">
                  <c:v>1927.958333333282</c:v>
                </c:pt>
                <c:pt idx="564">
                  <c:v>1928.041666666615</c:v>
                </c:pt>
                <c:pt idx="565">
                  <c:v>1928.124999999948</c:v>
                </c:pt>
                <c:pt idx="566">
                  <c:v>1928.208333333281</c:v>
                </c:pt>
                <c:pt idx="567">
                  <c:v>1928.291666666615</c:v>
                </c:pt>
                <c:pt idx="568">
                  <c:v>1928.374999999948</c:v>
                </c:pt>
                <c:pt idx="569">
                  <c:v>1928.458333333281</c:v>
                </c:pt>
                <c:pt idx="570">
                  <c:v>1928.541666666615</c:v>
                </c:pt>
                <c:pt idx="571">
                  <c:v>1928.624999999947</c:v>
                </c:pt>
                <c:pt idx="572">
                  <c:v>1928.708333333281</c:v>
                </c:pt>
                <c:pt idx="573">
                  <c:v>1928.791666666614</c:v>
                </c:pt>
                <c:pt idx="574">
                  <c:v>1928.874999999947</c:v>
                </c:pt>
                <c:pt idx="575">
                  <c:v>1928.958333333281</c:v>
                </c:pt>
                <c:pt idx="576">
                  <c:v>1929.041666666614</c:v>
                </c:pt>
                <c:pt idx="577">
                  <c:v>1929.124999999947</c:v>
                </c:pt>
                <c:pt idx="578">
                  <c:v>1929.208333333281</c:v>
                </c:pt>
                <c:pt idx="579">
                  <c:v>1929.291666666614</c:v>
                </c:pt>
                <c:pt idx="580">
                  <c:v>1929.374999999947</c:v>
                </c:pt>
                <c:pt idx="581">
                  <c:v>1929.45833333328</c:v>
                </c:pt>
                <c:pt idx="582">
                  <c:v>1929.541666666614</c:v>
                </c:pt>
                <c:pt idx="583">
                  <c:v>1929.624999999947</c:v>
                </c:pt>
                <c:pt idx="584">
                  <c:v>1929.70833333328</c:v>
                </c:pt>
                <c:pt idx="585">
                  <c:v>1929.791666666613</c:v>
                </c:pt>
                <c:pt idx="586">
                  <c:v>1929.874999999946</c:v>
                </c:pt>
                <c:pt idx="587">
                  <c:v>1929.95833333328</c:v>
                </c:pt>
                <c:pt idx="588">
                  <c:v>1930.041666666613</c:v>
                </c:pt>
                <c:pt idx="589">
                  <c:v>1930.124999999946</c:v>
                </c:pt>
                <c:pt idx="590">
                  <c:v>1930.20833333328</c:v>
                </c:pt>
                <c:pt idx="591">
                  <c:v>1930.291666666613</c:v>
                </c:pt>
                <c:pt idx="592">
                  <c:v>1930.374999999946</c:v>
                </c:pt>
                <c:pt idx="593">
                  <c:v>1930.45833333328</c:v>
                </c:pt>
                <c:pt idx="594">
                  <c:v>1930.541666666613</c:v>
                </c:pt>
                <c:pt idx="595">
                  <c:v>1930.624999999946</c:v>
                </c:pt>
                <c:pt idx="596">
                  <c:v>1930.70833333328</c:v>
                </c:pt>
                <c:pt idx="597">
                  <c:v>1930.791666666613</c:v>
                </c:pt>
                <c:pt idx="598">
                  <c:v>1930.874999999945</c:v>
                </c:pt>
                <c:pt idx="599">
                  <c:v>1930.958333333279</c:v>
                </c:pt>
                <c:pt idx="600">
                  <c:v>1931.041666666612</c:v>
                </c:pt>
                <c:pt idx="601">
                  <c:v>1931.124999999945</c:v>
                </c:pt>
                <c:pt idx="602">
                  <c:v>1931.208333333279</c:v>
                </c:pt>
                <c:pt idx="603">
                  <c:v>1931.291666666612</c:v>
                </c:pt>
                <c:pt idx="604">
                  <c:v>1931.374999999945</c:v>
                </c:pt>
                <c:pt idx="605">
                  <c:v>1931.458333333278</c:v>
                </c:pt>
                <c:pt idx="606">
                  <c:v>1931.541666666612</c:v>
                </c:pt>
                <c:pt idx="607">
                  <c:v>1931.624999999945</c:v>
                </c:pt>
                <c:pt idx="608">
                  <c:v>1931.708333333278</c:v>
                </c:pt>
                <c:pt idx="609">
                  <c:v>1931.791666666611</c:v>
                </c:pt>
                <c:pt idx="610">
                  <c:v>1931.874999999945</c:v>
                </c:pt>
                <c:pt idx="611">
                  <c:v>1931.958333333278</c:v>
                </c:pt>
                <c:pt idx="612">
                  <c:v>1932.041666666611</c:v>
                </c:pt>
                <c:pt idx="613">
                  <c:v>1932.124999999944</c:v>
                </c:pt>
                <c:pt idx="614">
                  <c:v>1932.208333333278</c:v>
                </c:pt>
                <c:pt idx="615">
                  <c:v>1932.291666666611</c:v>
                </c:pt>
                <c:pt idx="616">
                  <c:v>1932.374999999944</c:v>
                </c:pt>
                <c:pt idx="617">
                  <c:v>1932.458333333278</c:v>
                </c:pt>
                <c:pt idx="618">
                  <c:v>1932.541666666611</c:v>
                </c:pt>
                <c:pt idx="619">
                  <c:v>1932.624999999944</c:v>
                </c:pt>
                <c:pt idx="620">
                  <c:v>1932.708333333277</c:v>
                </c:pt>
                <c:pt idx="621">
                  <c:v>1932.791666666611</c:v>
                </c:pt>
                <c:pt idx="622">
                  <c:v>1932.874999999944</c:v>
                </c:pt>
                <c:pt idx="623">
                  <c:v>1932.958333333277</c:v>
                </c:pt>
                <c:pt idx="624">
                  <c:v>1933.041666666611</c:v>
                </c:pt>
                <c:pt idx="625">
                  <c:v>1933.124999999943</c:v>
                </c:pt>
                <c:pt idx="626">
                  <c:v>1933.208333333277</c:v>
                </c:pt>
                <c:pt idx="627">
                  <c:v>1933.29166666661</c:v>
                </c:pt>
                <c:pt idx="628">
                  <c:v>1933.374999999943</c:v>
                </c:pt>
                <c:pt idx="629">
                  <c:v>1933.458333333277</c:v>
                </c:pt>
                <c:pt idx="630">
                  <c:v>1933.54166666661</c:v>
                </c:pt>
                <c:pt idx="631">
                  <c:v>1933.624999999943</c:v>
                </c:pt>
                <c:pt idx="632">
                  <c:v>1933.708333333276</c:v>
                </c:pt>
                <c:pt idx="633">
                  <c:v>1933.79166666661</c:v>
                </c:pt>
                <c:pt idx="634">
                  <c:v>1933.874999999943</c:v>
                </c:pt>
                <c:pt idx="635">
                  <c:v>1933.958333333276</c:v>
                </c:pt>
                <c:pt idx="636">
                  <c:v>1934.04166666661</c:v>
                </c:pt>
                <c:pt idx="637">
                  <c:v>1934.124999999942</c:v>
                </c:pt>
                <c:pt idx="638">
                  <c:v>1934.208333333276</c:v>
                </c:pt>
                <c:pt idx="639">
                  <c:v>1934.291666666609</c:v>
                </c:pt>
                <c:pt idx="640">
                  <c:v>1934.374999999942</c:v>
                </c:pt>
                <c:pt idx="641">
                  <c:v>1934.458333333276</c:v>
                </c:pt>
                <c:pt idx="642">
                  <c:v>1934.54166666661</c:v>
                </c:pt>
                <c:pt idx="643">
                  <c:v>1934.624999999942</c:v>
                </c:pt>
                <c:pt idx="644">
                  <c:v>1934.708333333276</c:v>
                </c:pt>
                <c:pt idx="645">
                  <c:v>1934.791666666609</c:v>
                </c:pt>
                <c:pt idx="646">
                  <c:v>1934.874999999942</c:v>
                </c:pt>
                <c:pt idx="647">
                  <c:v>1934.958333333275</c:v>
                </c:pt>
                <c:pt idx="648">
                  <c:v>1935.041666666609</c:v>
                </c:pt>
                <c:pt idx="649">
                  <c:v>1935.124999999942</c:v>
                </c:pt>
                <c:pt idx="650">
                  <c:v>1935.208333333275</c:v>
                </c:pt>
                <c:pt idx="651">
                  <c:v>1935.291666666608</c:v>
                </c:pt>
                <c:pt idx="652">
                  <c:v>1935.374999999941</c:v>
                </c:pt>
                <c:pt idx="653">
                  <c:v>1935.458333333275</c:v>
                </c:pt>
                <c:pt idx="654">
                  <c:v>1935.541666666608</c:v>
                </c:pt>
                <c:pt idx="655">
                  <c:v>1935.624999999941</c:v>
                </c:pt>
                <c:pt idx="656">
                  <c:v>1935.708333333275</c:v>
                </c:pt>
                <c:pt idx="657">
                  <c:v>1935.791666666608</c:v>
                </c:pt>
                <c:pt idx="658">
                  <c:v>1935.874999999941</c:v>
                </c:pt>
                <c:pt idx="659">
                  <c:v>1935.958333333275</c:v>
                </c:pt>
                <c:pt idx="660">
                  <c:v>1936.041666666608</c:v>
                </c:pt>
                <c:pt idx="661">
                  <c:v>1936.124999999941</c:v>
                </c:pt>
                <c:pt idx="662">
                  <c:v>1936.208333333274</c:v>
                </c:pt>
                <c:pt idx="663">
                  <c:v>1936.291666666608</c:v>
                </c:pt>
                <c:pt idx="664">
                  <c:v>1936.37499999994</c:v>
                </c:pt>
                <c:pt idx="665">
                  <c:v>1936.458333333274</c:v>
                </c:pt>
                <c:pt idx="666">
                  <c:v>1936.541666666607</c:v>
                </c:pt>
                <c:pt idx="667">
                  <c:v>1936.62499999994</c:v>
                </c:pt>
                <c:pt idx="668">
                  <c:v>1936.708333333274</c:v>
                </c:pt>
                <c:pt idx="669">
                  <c:v>1936.791666666607</c:v>
                </c:pt>
                <c:pt idx="670">
                  <c:v>1936.87499999994</c:v>
                </c:pt>
                <c:pt idx="671">
                  <c:v>1936.958333333273</c:v>
                </c:pt>
                <c:pt idx="672">
                  <c:v>1937.041666666607</c:v>
                </c:pt>
                <c:pt idx="673">
                  <c:v>1937.12499999994</c:v>
                </c:pt>
                <c:pt idx="674">
                  <c:v>1937.208333333273</c:v>
                </c:pt>
                <c:pt idx="675">
                  <c:v>1937.291666666606</c:v>
                </c:pt>
                <c:pt idx="676">
                  <c:v>1937.37499999994</c:v>
                </c:pt>
                <c:pt idx="677">
                  <c:v>1937.458333333273</c:v>
                </c:pt>
                <c:pt idx="678">
                  <c:v>1937.541666666606</c:v>
                </c:pt>
                <c:pt idx="679">
                  <c:v>1937.624999999939</c:v>
                </c:pt>
                <c:pt idx="680">
                  <c:v>1937.708333333273</c:v>
                </c:pt>
                <c:pt idx="681">
                  <c:v>1937.791666666606</c:v>
                </c:pt>
                <c:pt idx="682">
                  <c:v>1937.874999999939</c:v>
                </c:pt>
                <c:pt idx="683">
                  <c:v>1937.958333333273</c:v>
                </c:pt>
                <c:pt idx="684">
                  <c:v>1938.041666666606</c:v>
                </c:pt>
                <c:pt idx="685">
                  <c:v>1938.124999999939</c:v>
                </c:pt>
                <c:pt idx="686">
                  <c:v>1938.208333333272</c:v>
                </c:pt>
                <c:pt idx="687">
                  <c:v>1938.291666666606</c:v>
                </c:pt>
                <c:pt idx="688">
                  <c:v>1938.374999999939</c:v>
                </c:pt>
                <c:pt idx="689">
                  <c:v>1938.458333333272</c:v>
                </c:pt>
                <c:pt idx="690">
                  <c:v>1938.541666666606</c:v>
                </c:pt>
                <c:pt idx="691">
                  <c:v>1938.624999999938</c:v>
                </c:pt>
                <c:pt idx="692">
                  <c:v>1938.708333333272</c:v>
                </c:pt>
                <c:pt idx="693">
                  <c:v>1938.791666666605</c:v>
                </c:pt>
                <c:pt idx="694">
                  <c:v>1938.874999999938</c:v>
                </c:pt>
                <c:pt idx="695">
                  <c:v>1938.958333333272</c:v>
                </c:pt>
                <c:pt idx="696">
                  <c:v>1939.041666666605</c:v>
                </c:pt>
                <c:pt idx="697">
                  <c:v>1939.124999999938</c:v>
                </c:pt>
                <c:pt idx="698">
                  <c:v>1939.208333333271</c:v>
                </c:pt>
                <c:pt idx="699">
                  <c:v>1939.291666666605</c:v>
                </c:pt>
                <c:pt idx="700">
                  <c:v>1939.374999999938</c:v>
                </c:pt>
                <c:pt idx="701">
                  <c:v>1939.458333333271</c:v>
                </c:pt>
                <c:pt idx="702">
                  <c:v>1939.541666666605</c:v>
                </c:pt>
                <c:pt idx="703">
                  <c:v>1939.624999999937</c:v>
                </c:pt>
                <c:pt idx="704">
                  <c:v>1939.708333333271</c:v>
                </c:pt>
                <c:pt idx="705">
                  <c:v>1939.791666666604</c:v>
                </c:pt>
                <c:pt idx="706">
                  <c:v>1939.874999999937</c:v>
                </c:pt>
                <c:pt idx="707">
                  <c:v>1939.958333333271</c:v>
                </c:pt>
                <c:pt idx="708">
                  <c:v>1940.041666666604</c:v>
                </c:pt>
                <c:pt idx="709">
                  <c:v>1940.124999999937</c:v>
                </c:pt>
                <c:pt idx="710">
                  <c:v>1940.208333333271</c:v>
                </c:pt>
                <c:pt idx="711">
                  <c:v>1940.291666666604</c:v>
                </c:pt>
                <c:pt idx="712">
                  <c:v>1940.374999999937</c:v>
                </c:pt>
                <c:pt idx="713">
                  <c:v>1940.45833333327</c:v>
                </c:pt>
                <c:pt idx="714">
                  <c:v>1940.541666666604</c:v>
                </c:pt>
                <c:pt idx="715">
                  <c:v>1940.624999999937</c:v>
                </c:pt>
                <c:pt idx="716">
                  <c:v>1940.70833333327</c:v>
                </c:pt>
                <c:pt idx="717">
                  <c:v>1940.791666666603</c:v>
                </c:pt>
                <c:pt idx="718">
                  <c:v>1940.874999999936</c:v>
                </c:pt>
                <c:pt idx="719">
                  <c:v>1940.95833333327</c:v>
                </c:pt>
                <c:pt idx="720">
                  <c:v>1941.041666666603</c:v>
                </c:pt>
                <c:pt idx="721">
                  <c:v>1941.124999999936</c:v>
                </c:pt>
                <c:pt idx="722">
                  <c:v>1941.20833333327</c:v>
                </c:pt>
                <c:pt idx="723">
                  <c:v>1941.291666666603</c:v>
                </c:pt>
                <c:pt idx="724">
                  <c:v>1941.374999999936</c:v>
                </c:pt>
                <c:pt idx="725">
                  <c:v>1941.45833333327</c:v>
                </c:pt>
                <c:pt idx="726">
                  <c:v>1941.541666666603</c:v>
                </c:pt>
                <c:pt idx="727">
                  <c:v>1941.624999999936</c:v>
                </c:pt>
                <c:pt idx="728">
                  <c:v>1941.70833333327</c:v>
                </c:pt>
                <c:pt idx="729">
                  <c:v>1941.791666666603</c:v>
                </c:pt>
                <c:pt idx="730">
                  <c:v>1941.874999999935</c:v>
                </c:pt>
                <c:pt idx="731">
                  <c:v>1941.958333333269</c:v>
                </c:pt>
                <c:pt idx="732">
                  <c:v>1942.041666666602</c:v>
                </c:pt>
                <c:pt idx="733">
                  <c:v>1942.124999999935</c:v>
                </c:pt>
                <c:pt idx="734">
                  <c:v>1942.208333333269</c:v>
                </c:pt>
                <c:pt idx="735">
                  <c:v>1942.291666666602</c:v>
                </c:pt>
                <c:pt idx="736">
                  <c:v>1942.374999999935</c:v>
                </c:pt>
                <c:pt idx="737">
                  <c:v>1942.458333333268</c:v>
                </c:pt>
                <c:pt idx="738">
                  <c:v>1942.541666666602</c:v>
                </c:pt>
                <c:pt idx="739">
                  <c:v>1942.624999999935</c:v>
                </c:pt>
                <c:pt idx="740">
                  <c:v>1942.708333333268</c:v>
                </c:pt>
                <c:pt idx="741">
                  <c:v>1942.791666666601</c:v>
                </c:pt>
                <c:pt idx="742">
                  <c:v>1942.874999999935</c:v>
                </c:pt>
                <c:pt idx="743">
                  <c:v>1942.958333333268</c:v>
                </c:pt>
                <c:pt idx="744">
                  <c:v>1943.041666666601</c:v>
                </c:pt>
                <c:pt idx="745">
                  <c:v>1943.124999999934</c:v>
                </c:pt>
                <c:pt idx="746">
                  <c:v>1943.208333333268</c:v>
                </c:pt>
                <c:pt idx="747">
                  <c:v>1943.291666666601</c:v>
                </c:pt>
                <c:pt idx="748">
                  <c:v>1943.374999999934</c:v>
                </c:pt>
                <c:pt idx="749">
                  <c:v>1943.458333333268</c:v>
                </c:pt>
                <c:pt idx="750">
                  <c:v>1943.541666666601</c:v>
                </c:pt>
                <c:pt idx="751">
                  <c:v>1943.624999999934</c:v>
                </c:pt>
                <c:pt idx="752">
                  <c:v>1943.708333333267</c:v>
                </c:pt>
                <c:pt idx="753">
                  <c:v>1943.791666666601</c:v>
                </c:pt>
                <c:pt idx="754">
                  <c:v>1943.874999999934</c:v>
                </c:pt>
                <c:pt idx="755">
                  <c:v>1943.958333333267</c:v>
                </c:pt>
                <c:pt idx="756">
                  <c:v>1944.0416666666</c:v>
                </c:pt>
                <c:pt idx="757">
                  <c:v>1944.124999999933</c:v>
                </c:pt>
                <c:pt idx="758">
                  <c:v>1944.208333333267</c:v>
                </c:pt>
                <c:pt idx="759">
                  <c:v>1944.2916666666</c:v>
                </c:pt>
                <c:pt idx="760">
                  <c:v>1944.374999999933</c:v>
                </c:pt>
                <c:pt idx="761">
                  <c:v>1944.458333333267</c:v>
                </c:pt>
                <c:pt idx="762">
                  <c:v>1944.5416666666</c:v>
                </c:pt>
                <c:pt idx="763">
                  <c:v>1944.624999999933</c:v>
                </c:pt>
                <c:pt idx="764">
                  <c:v>1944.708333333266</c:v>
                </c:pt>
                <c:pt idx="765">
                  <c:v>1944.7916666666</c:v>
                </c:pt>
                <c:pt idx="766">
                  <c:v>1944.874999999933</c:v>
                </c:pt>
                <c:pt idx="767">
                  <c:v>1944.958333333266</c:v>
                </c:pt>
                <c:pt idx="768">
                  <c:v>1945.0416666666</c:v>
                </c:pt>
                <c:pt idx="769">
                  <c:v>1945.124999999932</c:v>
                </c:pt>
                <c:pt idx="770">
                  <c:v>1945.208333333266</c:v>
                </c:pt>
                <c:pt idx="771">
                  <c:v>1945.291666666599</c:v>
                </c:pt>
                <c:pt idx="772">
                  <c:v>1945.374999999932</c:v>
                </c:pt>
                <c:pt idx="773">
                  <c:v>1945.458333333266</c:v>
                </c:pt>
                <c:pt idx="774">
                  <c:v>1945.5416666666</c:v>
                </c:pt>
                <c:pt idx="775">
                  <c:v>1945.624999999932</c:v>
                </c:pt>
                <c:pt idx="776">
                  <c:v>1945.708333333266</c:v>
                </c:pt>
                <c:pt idx="777">
                  <c:v>1945.791666666599</c:v>
                </c:pt>
                <c:pt idx="778">
                  <c:v>1945.874999999932</c:v>
                </c:pt>
                <c:pt idx="779">
                  <c:v>1945.958333333265</c:v>
                </c:pt>
                <c:pt idx="780">
                  <c:v>1946.041666666599</c:v>
                </c:pt>
                <c:pt idx="781">
                  <c:v>1946.124999999932</c:v>
                </c:pt>
                <c:pt idx="782">
                  <c:v>1946.208333333265</c:v>
                </c:pt>
                <c:pt idx="783">
                  <c:v>1946.291666666598</c:v>
                </c:pt>
                <c:pt idx="784">
                  <c:v>1946.374999999931</c:v>
                </c:pt>
                <c:pt idx="785">
                  <c:v>1946.458333333265</c:v>
                </c:pt>
                <c:pt idx="786">
                  <c:v>1946.541666666598</c:v>
                </c:pt>
                <c:pt idx="787">
                  <c:v>1946.624999999931</c:v>
                </c:pt>
                <c:pt idx="788">
                  <c:v>1946.708333333265</c:v>
                </c:pt>
                <c:pt idx="789">
                  <c:v>1946.791666666598</c:v>
                </c:pt>
                <c:pt idx="790">
                  <c:v>1946.874999999931</c:v>
                </c:pt>
                <c:pt idx="791">
                  <c:v>1946.958333333265</c:v>
                </c:pt>
                <c:pt idx="792">
                  <c:v>1947.041666666598</c:v>
                </c:pt>
                <c:pt idx="793">
                  <c:v>1947.124999999931</c:v>
                </c:pt>
                <c:pt idx="794">
                  <c:v>1947.208333333264</c:v>
                </c:pt>
                <c:pt idx="795">
                  <c:v>1947.291666666598</c:v>
                </c:pt>
                <c:pt idx="796">
                  <c:v>1947.37499999993</c:v>
                </c:pt>
                <c:pt idx="797">
                  <c:v>1947.458333333264</c:v>
                </c:pt>
                <c:pt idx="798">
                  <c:v>1947.541666666597</c:v>
                </c:pt>
                <c:pt idx="799">
                  <c:v>1947.62499999993</c:v>
                </c:pt>
                <c:pt idx="800">
                  <c:v>1947.708333333264</c:v>
                </c:pt>
                <c:pt idx="801">
                  <c:v>1947.791666666597</c:v>
                </c:pt>
                <c:pt idx="802">
                  <c:v>1947.87499999993</c:v>
                </c:pt>
                <c:pt idx="803">
                  <c:v>1947.958333333263</c:v>
                </c:pt>
                <c:pt idx="804">
                  <c:v>1948.041666666597</c:v>
                </c:pt>
                <c:pt idx="805">
                  <c:v>1948.12499999993</c:v>
                </c:pt>
                <c:pt idx="806">
                  <c:v>1948.208333333263</c:v>
                </c:pt>
                <c:pt idx="807">
                  <c:v>1948.291666666596</c:v>
                </c:pt>
                <c:pt idx="808">
                  <c:v>1948.37499999993</c:v>
                </c:pt>
                <c:pt idx="809">
                  <c:v>1948.458333333263</c:v>
                </c:pt>
                <c:pt idx="810">
                  <c:v>1948.541666666596</c:v>
                </c:pt>
                <c:pt idx="811">
                  <c:v>1948.624999999929</c:v>
                </c:pt>
                <c:pt idx="812">
                  <c:v>1948.708333333263</c:v>
                </c:pt>
                <c:pt idx="813">
                  <c:v>1948.791666666596</c:v>
                </c:pt>
                <c:pt idx="814">
                  <c:v>1948.874999999929</c:v>
                </c:pt>
                <c:pt idx="815">
                  <c:v>1948.958333333263</c:v>
                </c:pt>
                <c:pt idx="816">
                  <c:v>1949.041666666596</c:v>
                </c:pt>
                <c:pt idx="817">
                  <c:v>1949.124999999929</c:v>
                </c:pt>
                <c:pt idx="818">
                  <c:v>1949.208333333262</c:v>
                </c:pt>
                <c:pt idx="819">
                  <c:v>1949.291666666596</c:v>
                </c:pt>
                <c:pt idx="820">
                  <c:v>1949.374999999929</c:v>
                </c:pt>
                <c:pt idx="821">
                  <c:v>1949.458333333262</c:v>
                </c:pt>
                <c:pt idx="822">
                  <c:v>1949.541666666595</c:v>
                </c:pt>
                <c:pt idx="823">
                  <c:v>1949.624999999928</c:v>
                </c:pt>
                <c:pt idx="824">
                  <c:v>1949.708333333262</c:v>
                </c:pt>
                <c:pt idx="825">
                  <c:v>1949.791666666595</c:v>
                </c:pt>
                <c:pt idx="826">
                  <c:v>1949.874999999928</c:v>
                </c:pt>
                <c:pt idx="827">
                  <c:v>1949.958333333262</c:v>
                </c:pt>
                <c:pt idx="828">
                  <c:v>1950.041666666595</c:v>
                </c:pt>
                <c:pt idx="829">
                  <c:v>1950.124999999928</c:v>
                </c:pt>
                <c:pt idx="830">
                  <c:v>1950.208333333261</c:v>
                </c:pt>
                <c:pt idx="831">
                  <c:v>1950.291666666595</c:v>
                </c:pt>
                <c:pt idx="832">
                  <c:v>1950.374999999928</c:v>
                </c:pt>
                <c:pt idx="833">
                  <c:v>1950.458333333261</c:v>
                </c:pt>
                <c:pt idx="834">
                  <c:v>1950.541666666595</c:v>
                </c:pt>
                <c:pt idx="835">
                  <c:v>1950.624999999927</c:v>
                </c:pt>
                <c:pt idx="836">
                  <c:v>1950.708333333261</c:v>
                </c:pt>
                <c:pt idx="837">
                  <c:v>1950.791666666594</c:v>
                </c:pt>
                <c:pt idx="838">
                  <c:v>1950.874999999927</c:v>
                </c:pt>
                <c:pt idx="839">
                  <c:v>1950.958333333261</c:v>
                </c:pt>
                <c:pt idx="840">
                  <c:v>1951.041666666594</c:v>
                </c:pt>
                <c:pt idx="841">
                  <c:v>1951.124999999927</c:v>
                </c:pt>
                <c:pt idx="842">
                  <c:v>1951.20833333326</c:v>
                </c:pt>
                <c:pt idx="843">
                  <c:v>1951.291666666594</c:v>
                </c:pt>
                <c:pt idx="844">
                  <c:v>1951.374999999927</c:v>
                </c:pt>
                <c:pt idx="845">
                  <c:v>1951.45833333326</c:v>
                </c:pt>
                <c:pt idx="846">
                  <c:v>1951.541666666594</c:v>
                </c:pt>
                <c:pt idx="847">
                  <c:v>1951.624999999927</c:v>
                </c:pt>
                <c:pt idx="848">
                  <c:v>1951.70833333326</c:v>
                </c:pt>
                <c:pt idx="849">
                  <c:v>1951.791666666593</c:v>
                </c:pt>
                <c:pt idx="850">
                  <c:v>1951.874999999926</c:v>
                </c:pt>
                <c:pt idx="851">
                  <c:v>1951.95833333326</c:v>
                </c:pt>
                <c:pt idx="852">
                  <c:v>1952.041666666593</c:v>
                </c:pt>
                <c:pt idx="853">
                  <c:v>1952.124999999926</c:v>
                </c:pt>
                <c:pt idx="854">
                  <c:v>1952.20833333326</c:v>
                </c:pt>
                <c:pt idx="855">
                  <c:v>1952.291666666593</c:v>
                </c:pt>
                <c:pt idx="856">
                  <c:v>1952.374999999926</c:v>
                </c:pt>
                <c:pt idx="857">
                  <c:v>1952.45833333326</c:v>
                </c:pt>
                <c:pt idx="858">
                  <c:v>1952.541666666593</c:v>
                </c:pt>
                <c:pt idx="859">
                  <c:v>1952.624999999926</c:v>
                </c:pt>
                <c:pt idx="860">
                  <c:v>1952.70833333326</c:v>
                </c:pt>
                <c:pt idx="861">
                  <c:v>1952.791666666593</c:v>
                </c:pt>
                <c:pt idx="862">
                  <c:v>1952.874999999925</c:v>
                </c:pt>
                <c:pt idx="863">
                  <c:v>1952.958333333259</c:v>
                </c:pt>
                <c:pt idx="864">
                  <c:v>1953.041666666592</c:v>
                </c:pt>
                <c:pt idx="865">
                  <c:v>1953.124999999925</c:v>
                </c:pt>
                <c:pt idx="866">
                  <c:v>1953.208333333259</c:v>
                </c:pt>
                <c:pt idx="867">
                  <c:v>1953.291666666592</c:v>
                </c:pt>
                <c:pt idx="868">
                  <c:v>1953.374999999925</c:v>
                </c:pt>
                <c:pt idx="869">
                  <c:v>1953.458333333258</c:v>
                </c:pt>
                <c:pt idx="870">
                  <c:v>1953.541666666592</c:v>
                </c:pt>
                <c:pt idx="871">
                  <c:v>1953.624999999925</c:v>
                </c:pt>
                <c:pt idx="872">
                  <c:v>1953.708333333258</c:v>
                </c:pt>
                <c:pt idx="873">
                  <c:v>1953.791666666591</c:v>
                </c:pt>
                <c:pt idx="874">
                  <c:v>1953.874999999925</c:v>
                </c:pt>
                <c:pt idx="875">
                  <c:v>1953.958333333258</c:v>
                </c:pt>
                <c:pt idx="876">
                  <c:v>1954.041666666591</c:v>
                </c:pt>
                <c:pt idx="877">
                  <c:v>1954.124999999924</c:v>
                </c:pt>
                <c:pt idx="878">
                  <c:v>1954.208333333258</c:v>
                </c:pt>
                <c:pt idx="879">
                  <c:v>1954.291666666591</c:v>
                </c:pt>
                <c:pt idx="880">
                  <c:v>1954.374999999924</c:v>
                </c:pt>
                <c:pt idx="881">
                  <c:v>1954.458333333258</c:v>
                </c:pt>
                <c:pt idx="882">
                  <c:v>1954.541666666591</c:v>
                </c:pt>
                <c:pt idx="883">
                  <c:v>1954.624999999924</c:v>
                </c:pt>
                <c:pt idx="884">
                  <c:v>1954.708333333257</c:v>
                </c:pt>
                <c:pt idx="885">
                  <c:v>1954.791666666591</c:v>
                </c:pt>
                <c:pt idx="886">
                  <c:v>1954.874999999924</c:v>
                </c:pt>
                <c:pt idx="887">
                  <c:v>1954.958333333257</c:v>
                </c:pt>
                <c:pt idx="888">
                  <c:v>1955.04166666659</c:v>
                </c:pt>
                <c:pt idx="889">
                  <c:v>1955.124999999923</c:v>
                </c:pt>
                <c:pt idx="890">
                  <c:v>1955.208333333257</c:v>
                </c:pt>
                <c:pt idx="891">
                  <c:v>1955.29166666659</c:v>
                </c:pt>
                <c:pt idx="892">
                  <c:v>1955.374999999923</c:v>
                </c:pt>
                <c:pt idx="893">
                  <c:v>1955.458333333257</c:v>
                </c:pt>
                <c:pt idx="894">
                  <c:v>1955.54166666659</c:v>
                </c:pt>
                <c:pt idx="895">
                  <c:v>1955.624999999923</c:v>
                </c:pt>
                <c:pt idx="896">
                  <c:v>1955.708333333256</c:v>
                </c:pt>
                <c:pt idx="897">
                  <c:v>1955.79166666659</c:v>
                </c:pt>
                <c:pt idx="898">
                  <c:v>1955.874999999923</c:v>
                </c:pt>
                <c:pt idx="899">
                  <c:v>1955.958333333256</c:v>
                </c:pt>
                <c:pt idx="900">
                  <c:v>1956.04166666659</c:v>
                </c:pt>
                <c:pt idx="901">
                  <c:v>1956.124999999922</c:v>
                </c:pt>
                <c:pt idx="902">
                  <c:v>1956.208333333256</c:v>
                </c:pt>
                <c:pt idx="903">
                  <c:v>1956.291666666589</c:v>
                </c:pt>
                <c:pt idx="904">
                  <c:v>1956.374999999922</c:v>
                </c:pt>
                <c:pt idx="905">
                  <c:v>1956.458333333256</c:v>
                </c:pt>
                <c:pt idx="906">
                  <c:v>1956.54166666659</c:v>
                </c:pt>
                <c:pt idx="907">
                  <c:v>1956.624999999922</c:v>
                </c:pt>
                <c:pt idx="908">
                  <c:v>1956.708333333255</c:v>
                </c:pt>
                <c:pt idx="909">
                  <c:v>1956.791666666589</c:v>
                </c:pt>
                <c:pt idx="910">
                  <c:v>1956.874999999922</c:v>
                </c:pt>
                <c:pt idx="911">
                  <c:v>1956.958333333255</c:v>
                </c:pt>
                <c:pt idx="912">
                  <c:v>1957.041666666589</c:v>
                </c:pt>
                <c:pt idx="913">
                  <c:v>1957.124999999922</c:v>
                </c:pt>
                <c:pt idx="914">
                  <c:v>1957.208333333255</c:v>
                </c:pt>
                <c:pt idx="915">
                  <c:v>1957.291666666588</c:v>
                </c:pt>
                <c:pt idx="916">
                  <c:v>1957.374999999921</c:v>
                </c:pt>
                <c:pt idx="917">
                  <c:v>1957.458333333255</c:v>
                </c:pt>
                <c:pt idx="918">
                  <c:v>1957.541666666588</c:v>
                </c:pt>
                <c:pt idx="919">
                  <c:v>1957.624999999921</c:v>
                </c:pt>
                <c:pt idx="920">
                  <c:v>1957.708333333255</c:v>
                </c:pt>
                <c:pt idx="921">
                  <c:v>1957.791666666588</c:v>
                </c:pt>
                <c:pt idx="922">
                  <c:v>1957.874999999921</c:v>
                </c:pt>
                <c:pt idx="923">
                  <c:v>1957.958333333255</c:v>
                </c:pt>
                <c:pt idx="924">
                  <c:v>1958.041666666588</c:v>
                </c:pt>
                <c:pt idx="925">
                  <c:v>1958.124999999921</c:v>
                </c:pt>
                <c:pt idx="926">
                  <c:v>1958.208333333254</c:v>
                </c:pt>
                <c:pt idx="927">
                  <c:v>1958.291666666588</c:v>
                </c:pt>
                <c:pt idx="928">
                  <c:v>1958.37499999992</c:v>
                </c:pt>
                <c:pt idx="929">
                  <c:v>1958.458333333254</c:v>
                </c:pt>
                <c:pt idx="930">
                  <c:v>1958.541666666587</c:v>
                </c:pt>
                <c:pt idx="931">
                  <c:v>1958.62499999992</c:v>
                </c:pt>
                <c:pt idx="932">
                  <c:v>1958.708333333254</c:v>
                </c:pt>
                <c:pt idx="933">
                  <c:v>1958.791666666587</c:v>
                </c:pt>
                <c:pt idx="934">
                  <c:v>1958.87499999992</c:v>
                </c:pt>
                <c:pt idx="935">
                  <c:v>1958.958333333253</c:v>
                </c:pt>
                <c:pt idx="936">
                  <c:v>1959.041666666587</c:v>
                </c:pt>
                <c:pt idx="937">
                  <c:v>1959.12499999992</c:v>
                </c:pt>
                <c:pt idx="938">
                  <c:v>1959.208333333253</c:v>
                </c:pt>
                <c:pt idx="939">
                  <c:v>1959.291666666586</c:v>
                </c:pt>
                <c:pt idx="940">
                  <c:v>1959.37499999992</c:v>
                </c:pt>
                <c:pt idx="941">
                  <c:v>1959.458333333253</c:v>
                </c:pt>
                <c:pt idx="942">
                  <c:v>1959.541666666586</c:v>
                </c:pt>
                <c:pt idx="943">
                  <c:v>1959.624999999919</c:v>
                </c:pt>
                <c:pt idx="944">
                  <c:v>1959.708333333253</c:v>
                </c:pt>
                <c:pt idx="945">
                  <c:v>1959.791666666586</c:v>
                </c:pt>
                <c:pt idx="946">
                  <c:v>1959.874999999919</c:v>
                </c:pt>
                <c:pt idx="947">
                  <c:v>1959.958333333253</c:v>
                </c:pt>
                <c:pt idx="948">
                  <c:v>1960.041666666586</c:v>
                </c:pt>
                <c:pt idx="949">
                  <c:v>1960.124999999919</c:v>
                </c:pt>
                <c:pt idx="950">
                  <c:v>1960.208333333252</c:v>
                </c:pt>
                <c:pt idx="951">
                  <c:v>1960.291666666586</c:v>
                </c:pt>
                <c:pt idx="952">
                  <c:v>1960.374999999919</c:v>
                </c:pt>
                <c:pt idx="953">
                  <c:v>1960.458333333252</c:v>
                </c:pt>
                <c:pt idx="954">
                  <c:v>1960.541666666585</c:v>
                </c:pt>
                <c:pt idx="955">
                  <c:v>1960.624999999918</c:v>
                </c:pt>
                <c:pt idx="956">
                  <c:v>1960.708333333252</c:v>
                </c:pt>
                <c:pt idx="957">
                  <c:v>1960.791666666585</c:v>
                </c:pt>
                <c:pt idx="958">
                  <c:v>1960.874999999918</c:v>
                </c:pt>
                <c:pt idx="959">
                  <c:v>1960.958333333252</c:v>
                </c:pt>
                <c:pt idx="960">
                  <c:v>1961.041666666585</c:v>
                </c:pt>
                <c:pt idx="961">
                  <c:v>1961.124999999918</c:v>
                </c:pt>
                <c:pt idx="962">
                  <c:v>1961.208333333251</c:v>
                </c:pt>
                <c:pt idx="963">
                  <c:v>1961.291666666585</c:v>
                </c:pt>
                <c:pt idx="964">
                  <c:v>1961.374999999918</c:v>
                </c:pt>
                <c:pt idx="965">
                  <c:v>1961.458333333251</c:v>
                </c:pt>
                <c:pt idx="966">
                  <c:v>1961.541666666585</c:v>
                </c:pt>
                <c:pt idx="967">
                  <c:v>1961.624999999917</c:v>
                </c:pt>
                <c:pt idx="968">
                  <c:v>1961.708333333251</c:v>
                </c:pt>
                <c:pt idx="969">
                  <c:v>1961.791666666584</c:v>
                </c:pt>
                <c:pt idx="970">
                  <c:v>1961.874999999917</c:v>
                </c:pt>
                <c:pt idx="971">
                  <c:v>1961.958333333251</c:v>
                </c:pt>
                <c:pt idx="972">
                  <c:v>1962.041666666584</c:v>
                </c:pt>
                <c:pt idx="973">
                  <c:v>1962.124999999917</c:v>
                </c:pt>
                <c:pt idx="974">
                  <c:v>1962.20833333325</c:v>
                </c:pt>
                <c:pt idx="975">
                  <c:v>1962.291666666584</c:v>
                </c:pt>
                <c:pt idx="976">
                  <c:v>1962.374999999917</c:v>
                </c:pt>
                <c:pt idx="977">
                  <c:v>1962.45833333325</c:v>
                </c:pt>
                <c:pt idx="978">
                  <c:v>1962.541666666584</c:v>
                </c:pt>
                <c:pt idx="979">
                  <c:v>1962.624999999917</c:v>
                </c:pt>
                <c:pt idx="980">
                  <c:v>1962.70833333325</c:v>
                </c:pt>
                <c:pt idx="981">
                  <c:v>1962.791666666583</c:v>
                </c:pt>
                <c:pt idx="982">
                  <c:v>1962.874999999916</c:v>
                </c:pt>
                <c:pt idx="983">
                  <c:v>1962.95833333325</c:v>
                </c:pt>
                <c:pt idx="984">
                  <c:v>1963.041666666583</c:v>
                </c:pt>
                <c:pt idx="985">
                  <c:v>1963.124999999916</c:v>
                </c:pt>
                <c:pt idx="986">
                  <c:v>1963.20833333325</c:v>
                </c:pt>
                <c:pt idx="987">
                  <c:v>1963.291666666583</c:v>
                </c:pt>
                <c:pt idx="988">
                  <c:v>1963.374999999916</c:v>
                </c:pt>
                <c:pt idx="989">
                  <c:v>1963.45833333325</c:v>
                </c:pt>
                <c:pt idx="990">
                  <c:v>1963.541666666583</c:v>
                </c:pt>
                <c:pt idx="991">
                  <c:v>1963.624999999916</c:v>
                </c:pt>
                <c:pt idx="992">
                  <c:v>1963.70833333325</c:v>
                </c:pt>
                <c:pt idx="993">
                  <c:v>1963.791666666583</c:v>
                </c:pt>
                <c:pt idx="994">
                  <c:v>1963.874999999915</c:v>
                </c:pt>
                <c:pt idx="995">
                  <c:v>1963.958333333249</c:v>
                </c:pt>
                <c:pt idx="996">
                  <c:v>1964.041666666582</c:v>
                </c:pt>
                <c:pt idx="997">
                  <c:v>1964.124999999915</c:v>
                </c:pt>
                <c:pt idx="998">
                  <c:v>1964.208333333249</c:v>
                </c:pt>
                <c:pt idx="999">
                  <c:v>1964.291666666582</c:v>
                </c:pt>
                <c:pt idx="1000">
                  <c:v>1964.374999999915</c:v>
                </c:pt>
                <c:pt idx="1001">
                  <c:v>1964.458333333248</c:v>
                </c:pt>
                <c:pt idx="1002">
                  <c:v>1964.541666666582</c:v>
                </c:pt>
                <c:pt idx="1003">
                  <c:v>1964.624999999915</c:v>
                </c:pt>
                <c:pt idx="1004">
                  <c:v>1964.708333333248</c:v>
                </c:pt>
                <c:pt idx="1005">
                  <c:v>1964.791666666581</c:v>
                </c:pt>
                <c:pt idx="1006">
                  <c:v>1964.874999999915</c:v>
                </c:pt>
                <c:pt idx="1007">
                  <c:v>1964.958333333248</c:v>
                </c:pt>
                <c:pt idx="1008">
                  <c:v>1965.041666666581</c:v>
                </c:pt>
                <c:pt idx="1009">
                  <c:v>1965.124999999914</c:v>
                </c:pt>
                <c:pt idx="1010">
                  <c:v>1965.208333333248</c:v>
                </c:pt>
                <c:pt idx="1011">
                  <c:v>1965.291666666581</c:v>
                </c:pt>
                <c:pt idx="1012">
                  <c:v>1965.374999999914</c:v>
                </c:pt>
                <c:pt idx="1013">
                  <c:v>1965.458333333248</c:v>
                </c:pt>
                <c:pt idx="1014">
                  <c:v>1965.541666666581</c:v>
                </c:pt>
                <c:pt idx="1015">
                  <c:v>1965.624999999914</c:v>
                </c:pt>
                <c:pt idx="1016">
                  <c:v>1965.708333333247</c:v>
                </c:pt>
                <c:pt idx="1017">
                  <c:v>1965.791666666581</c:v>
                </c:pt>
                <c:pt idx="1018">
                  <c:v>1965.874999999914</c:v>
                </c:pt>
                <c:pt idx="1019">
                  <c:v>1965.958333333247</c:v>
                </c:pt>
                <c:pt idx="1020">
                  <c:v>1966.04166666658</c:v>
                </c:pt>
                <c:pt idx="1021">
                  <c:v>1966.124999999913</c:v>
                </c:pt>
                <c:pt idx="1022">
                  <c:v>1966.208333333247</c:v>
                </c:pt>
                <c:pt idx="1023">
                  <c:v>1966.29166666658</c:v>
                </c:pt>
                <c:pt idx="1024">
                  <c:v>1966.374999999913</c:v>
                </c:pt>
                <c:pt idx="1025">
                  <c:v>1966.458333333247</c:v>
                </c:pt>
                <c:pt idx="1026">
                  <c:v>1966.54166666658</c:v>
                </c:pt>
                <c:pt idx="1027">
                  <c:v>1966.624999999913</c:v>
                </c:pt>
                <c:pt idx="1028">
                  <c:v>1966.708333333246</c:v>
                </c:pt>
                <c:pt idx="1029">
                  <c:v>1966.79166666658</c:v>
                </c:pt>
                <c:pt idx="1030">
                  <c:v>1966.874999999913</c:v>
                </c:pt>
                <c:pt idx="1031">
                  <c:v>1966.958333333246</c:v>
                </c:pt>
                <c:pt idx="1032">
                  <c:v>1967.04166666658</c:v>
                </c:pt>
                <c:pt idx="1033">
                  <c:v>1967.124999999912</c:v>
                </c:pt>
                <c:pt idx="1034">
                  <c:v>1967.208333333246</c:v>
                </c:pt>
                <c:pt idx="1035">
                  <c:v>1967.291666666579</c:v>
                </c:pt>
                <c:pt idx="1036">
                  <c:v>1967.374999999912</c:v>
                </c:pt>
                <c:pt idx="1037">
                  <c:v>1967.458333333246</c:v>
                </c:pt>
                <c:pt idx="1038">
                  <c:v>1967.54166666658</c:v>
                </c:pt>
                <c:pt idx="1039">
                  <c:v>1967.624999999912</c:v>
                </c:pt>
                <c:pt idx="1040">
                  <c:v>1967.708333333245</c:v>
                </c:pt>
                <c:pt idx="1041">
                  <c:v>1967.791666666579</c:v>
                </c:pt>
                <c:pt idx="1042">
                  <c:v>1967.874999999912</c:v>
                </c:pt>
                <c:pt idx="1043">
                  <c:v>1967.958333333245</c:v>
                </c:pt>
                <c:pt idx="1044">
                  <c:v>1968.041666666579</c:v>
                </c:pt>
                <c:pt idx="1045">
                  <c:v>1968.124999999912</c:v>
                </c:pt>
                <c:pt idx="1046">
                  <c:v>1968.208333333245</c:v>
                </c:pt>
                <c:pt idx="1047">
                  <c:v>1968.291666666578</c:v>
                </c:pt>
                <c:pt idx="1048">
                  <c:v>1968.374999999911</c:v>
                </c:pt>
                <c:pt idx="1049">
                  <c:v>1968.458333333245</c:v>
                </c:pt>
                <c:pt idx="1050">
                  <c:v>1968.541666666578</c:v>
                </c:pt>
                <c:pt idx="1051">
                  <c:v>1968.624999999911</c:v>
                </c:pt>
                <c:pt idx="1052">
                  <c:v>1968.708333333245</c:v>
                </c:pt>
                <c:pt idx="1053">
                  <c:v>1968.791666666578</c:v>
                </c:pt>
                <c:pt idx="1054">
                  <c:v>1968.874999999911</c:v>
                </c:pt>
                <c:pt idx="1055">
                  <c:v>1968.958333333245</c:v>
                </c:pt>
                <c:pt idx="1056">
                  <c:v>1969.041666666578</c:v>
                </c:pt>
                <c:pt idx="1057">
                  <c:v>1969.124999999911</c:v>
                </c:pt>
                <c:pt idx="1058">
                  <c:v>1969.208333333244</c:v>
                </c:pt>
                <c:pt idx="1059">
                  <c:v>1969.291666666578</c:v>
                </c:pt>
                <c:pt idx="1060">
                  <c:v>1969.37499999991</c:v>
                </c:pt>
                <c:pt idx="1061">
                  <c:v>1969.458333333244</c:v>
                </c:pt>
                <c:pt idx="1062">
                  <c:v>1969.541666666577</c:v>
                </c:pt>
                <c:pt idx="1063">
                  <c:v>1969.62499999991</c:v>
                </c:pt>
                <c:pt idx="1064">
                  <c:v>1969.708333333244</c:v>
                </c:pt>
                <c:pt idx="1065">
                  <c:v>1969.791666666577</c:v>
                </c:pt>
                <c:pt idx="1066">
                  <c:v>1969.87499999991</c:v>
                </c:pt>
                <c:pt idx="1067">
                  <c:v>1969.958333333243</c:v>
                </c:pt>
                <c:pt idx="1068">
                  <c:v>1970.041666666577</c:v>
                </c:pt>
                <c:pt idx="1069">
                  <c:v>1970.12499999991</c:v>
                </c:pt>
                <c:pt idx="1070">
                  <c:v>1970.208333333243</c:v>
                </c:pt>
                <c:pt idx="1071">
                  <c:v>1970.291666666576</c:v>
                </c:pt>
                <c:pt idx="1072">
                  <c:v>1970.37499999991</c:v>
                </c:pt>
                <c:pt idx="1073">
                  <c:v>1970.458333333243</c:v>
                </c:pt>
                <c:pt idx="1074">
                  <c:v>1970.541666666576</c:v>
                </c:pt>
                <c:pt idx="1075">
                  <c:v>1970.624999999909</c:v>
                </c:pt>
                <c:pt idx="1076">
                  <c:v>1970.708333333243</c:v>
                </c:pt>
                <c:pt idx="1077">
                  <c:v>1970.791666666576</c:v>
                </c:pt>
                <c:pt idx="1078">
                  <c:v>1970.874999999909</c:v>
                </c:pt>
                <c:pt idx="1079">
                  <c:v>1970.958333333243</c:v>
                </c:pt>
                <c:pt idx="1080">
                  <c:v>1971.041666666576</c:v>
                </c:pt>
                <c:pt idx="1081">
                  <c:v>1971.124999999909</c:v>
                </c:pt>
                <c:pt idx="1082">
                  <c:v>1971.208333333242</c:v>
                </c:pt>
                <c:pt idx="1083">
                  <c:v>1971.291666666576</c:v>
                </c:pt>
                <c:pt idx="1084">
                  <c:v>1971.374999999909</c:v>
                </c:pt>
                <c:pt idx="1085">
                  <c:v>1971.458333333242</c:v>
                </c:pt>
                <c:pt idx="1086">
                  <c:v>1971.541666666575</c:v>
                </c:pt>
                <c:pt idx="1087">
                  <c:v>1971.624999999908</c:v>
                </c:pt>
                <c:pt idx="1088">
                  <c:v>1971.708333333242</c:v>
                </c:pt>
                <c:pt idx="1089">
                  <c:v>1971.791666666575</c:v>
                </c:pt>
                <c:pt idx="1090">
                  <c:v>1971.874999999908</c:v>
                </c:pt>
                <c:pt idx="1091">
                  <c:v>1971.958333333242</c:v>
                </c:pt>
                <c:pt idx="1092">
                  <c:v>1972.041666666575</c:v>
                </c:pt>
                <c:pt idx="1093">
                  <c:v>1972.124999999908</c:v>
                </c:pt>
                <c:pt idx="1094">
                  <c:v>1972.208333333241</c:v>
                </c:pt>
                <c:pt idx="1095">
                  <c:v>1972.291666666575</c:v>
                </c:pt>
                <c:pt idx="1096">
                  <c:v>1972.374999999908</c:v>
                </c:pt>
                <c:pt idx="1097">
                  <c:v>1972.458333333241</c:v>
                </c:pt>
                <c:pt idx="1098">
                  <c:v>1972.541666666575</c:v>
                </c:pt>
                <c:pt idx="1099">
                  <c:v>1972.624999999907</c:v>
                </c:pt>
                <c:pt idx="1100">
                  <c:v>1972.708333333241</c:v>
                </c:pt>
                <c:pt idx="1101">
                  <c:v>1972.791666666574</c:v>
                </c:pt>
                <c:pt idx="1102">
                  <c:v>1972.874999999907</c:v>
                </c:pt>
                <c:pt idx="1103">
                  <c:v>1972.958333333241</c:v>
                </c:pt>
                <c:pt idx="1104">
                  <c:v>1973.041666666574</c:v>
                </c:pt>
                <c:pt idx="1105">
                  <c:v>1973.124999999907</c:v>
                </c:pt>
                <c:pt idx="1106">
                  <c:v>1973.20833333324</c:v>
                </c:pt>
                <c:pt idx="1107">
                  <c:v>1973.291666666574</c:v>
                </c:pt>
                <c:pt idx="1108">
                  <c:v>1973.374999999907</c:v>
                </c:pt>
                <c:pt idx="1109">
                  <c:v>1973.45833333324</c:v>
                </c:pt>
                <c:pt idx="1110">
                  <c:v>1973.541666666574</c:v>
                </c:pt>
                <c:pt idx="1111">
                  <c:v>1973.624999999907</c:v>
                </c:pt>
                <c:pt idx="1112">
                  <c:v>1973.70833333324</c:v>
                </c:pt>
                <c:pt idx="1113">
                  <c:v>1973.791666666573</c:v>
                </c:pt>
                <c:pt idx="1114">
                  <c:v>1973.874999999906</c:v>
                </c:pt>
                <c:pt idx="1115">
                  <c:v>1973.95833333324</c:v>
                </c:pt>
                <c:pt idx="1116">
                  <c:v>1974.041666666573</c:v>
                </c:pt>
                <c:pt idx="1117">
                  <c:v>1974.124999999906</c:v>
                </c:pt>
                <c:pt idx="1118">
                  <c:v>1974.20833333324</c:v>
                </c:pt>
                <c:pt idx="1119">
                  <c:v>1974.291666666573</c:v>
                </c:pt>
                <c:pt idx="1120">
                  <c:v>1974.374999999906</c:v>
                </c:pt>
                <c:pt idx="1121">
                  <c:v>1974.45833333324</c:v>
                </c:pt>
                <c:pt idx="1122">
                  <c:v>1974.541666666573</c:v>
                </c:pt>
                <c:pt idx="1123">
                  <c:v>1974.624999999906</c:v>
                </c:pt>
                <c:pt idx="1124">
                  <c:v>1974.70833333324</c:v>
                </c:pt>
                <c:pt idx="1125">
                  <c:v>1974.791666666573</c:v>
                </c:pt>
                <c:pt idx="1126">
                  <c:v>1974.874999999905</c:v>
                </c:pt>
                <c:pt idx="1127">
                  <c:v>1974.958333333239</c:v>
                </c:pt>
                <c:pt idx="1128">
                  <c:v>1975.041666666572</c:v>
                </c:pt>
                <c:pt idx="1129">
                  <c:v>1975.124999999905</c:v>
                </c:pt>
                <c:pt idx="1130">
                  <c:v>1975.208333333239</c:v>
                </c:pt>
                <c:pt idx="1131">
                  <c:v>1975.291666666572</c:v>
                </c:pt>
                <c:pt idx="1132">
                  <c:v>1975.374999999905</c:v>
                </c:pt>
                <c:pt idx="1133">
                  <c:v>1975.458333333238</c:v>
                </c:pt>
                <c:pt idx="1134">
                  <c:v>1975.541666666572</c:v>
                </c:pt>
                <c:pt idx="1135">
                  <c:v>1975.624999999905</c:v>
                </c:pt>
                <c:pt idx="1136">
                  <c:v>1975.708333333238</c:v>
                </c:pt>
                <c:pt idx="1137">
                  <c:v>1975.791666666571</c:v>
                </c:pt>
                <c:pt idx="1138">
                  <c:v>1975.874999999905</c:v>
                </c:pt>
                <c:pt idx="1139">
                  <c:v>1975.958333333238</c:v>
                </c:pt>
                <c:pt idx="1140">
                  <c:v>1976.041666666571</c:v>
                </c:pt>
                <c:pt idx="1141">
                  <c:v>1976.124999999904</c:v>
                </c:pt>
                <c:pt idx="1142">
                  <c:v>1976.208333333238</c:v>
                </c:pt>
                <c:pt idx="1143">
                  <c:v>1976.291666666571</c:v>
                </c:pt>
                <c:pt idx="1144">
                  <c:v>1976.374999999904</c:v>
                </c:pt>
                <c:pt idx="1145">
                  <c:v>1976.458333333238</c:v>
                </c:pt>
                <c:pt idx="1146">
                  <c:v>1976.541666666571</c:v>
                </c:pt>
                <c:pt idx="1147">
                  <c:v>1976.624999999904</c:v>
                </c:pt>
                <c:pt idx="1148">
                  <c:v>1976.708333333237</c:v>
                </c:pt>
                <c:pt idx="1149">
                  <c:v>1976.791666666571</c:v>
                </c:pt>
                <c:pt idx="1150">
                  <c:v>1976.874999999904</c:v>
                </c:pt>
                <c:pt idx="1151">
                  <c:v>1976.958333333237</c:v>
                </c:pt>
                <c:pt idx="1152">
                  <c:v>1977.04166666657</c:v>
                </c:pt>
                <c:pt idx="1153">
                  <c:v>1977.124999999903</c:v>
                </c:pt>
                <c:pt idx="1154">
                  <c:v>1977.208333333237</c:v>
                </c:pt>
                <c:pt idx="1155">
                  <c:v>1977.29166666657</c:v>
                </c:pt>
                <c:pt idx="1156">
                  <c:v>1977.374999999903</c:v>
                </c:pt>
                <c:pt idx="1157">
                  <c:v>1977.458333333237</c:v>
                </c:pt>
                <c:pt idx="1158">
                  <c:v>1977.54166666657</c:v>
                </c:pt>
                <c:pt idx="1159">
                  <c:v>1977.624999999903</c:v>
                </c:pt>
                <c:pt idx="1160">
                  <c:v>1977.708333333236</c:v>
                </c:pt>
                <c:pt idx="1161">
                  <c:v>1977.79166666657</c:v>
                </c:pt>
                <c:pt idx="1162">
                  <c:v>1977.874999999903</c:v>
                </c:pt>
                <c:pt idx="1163">
                  <c:v>1977.958333333236</c:v>
                </c:pt>
                <c:pt idx="1164">
                  <c:v>1978.04166666657</c:v>
                </c:pt>
                <c:pt idx="1165">
                  <c:v>1978.124999999902</c:v>
                </c:pt>
                <c:pt idx="1166">
                  <c:v>1978.208333333236</c:v>
                </c:pt>
                <c:pt idx="1167">
                  <c:v>1978.291666666569</c:v>
                </c:pt>
                <c:pt idx="1168">
                  <c:v>1978.374999999902</c:v>
                </c:pt>
                <c:pt idx="1169">
                  <c:v>1978.458333333236</c:v>
                </c:pt>
                <c:pt idx="1170">
                  <c:v>1978.54166666657</c:v>
                </c:pt>
                <c:pt idx="1171">
                  <c:v>1978.624999999902</c:v>
                </c:pt>
                <c:pt idx="1172">
                  <c:v>1978.708333333235</c:v>
                </c:pt>
                <c:pt idx="1173">
                  <c:v>1978.791666666569</c:v>
                </c:pt>
                <c:pt idx="1174">
                  <c:v>1978.874999999902</c:v>
                </c:pt>
                <c:pt idx="1175">
                  <c:v>1978.958333333235</c:v>
                </c:pt>
                <c:pt idx="1176">
                  <c:v>1979.041666666569</c:v>
                </c:pt>
                <c:pt idx="1177">
                  <c:v>1979.124999999902</c:v>
                </c:pt>
                <c:pt idx="1178">
                  <c:v>1979.208333333235</c:v>
                </c:pt>
                <c:pt idx="1179">
                  <c:v>1979.291666666568</c:v>
                </c:pt>
                <c:pt idx="1180">
                  <c:v>1979.374999999901</c:v>
                </c:pt>
                <c:pt idx="1181">
                  <c:v>1979.458333333235</c:v>
                </c:pt>
                <c:pt idx="1182">
                  <c:v>1979.541666666568</c:v>
                </c:pt>
                <c:pt idx="1183">
                  <c:v>1979.624999999901</c:v>
                </c:pt>
                <c:pt idx="1184">
                  <c:v>1979.708333333235</c:v>
                </c:pt>
                <c:pt idx="1185">
                  <c:v>1979.791666666568</c:v>
                </c:pt>
                <c:pt idx="1186">
                  <c:v>1979.874999999901</c:v>
                </c:pt>
                <c:pt idx="1187">
                  <c:v>1979.958333333234</c:v>
                </c:pt>
                <c:pt idx="1188">
                  <c:v>1980.041666666568</c:v>
                </c:pt>
                <c:pt idx="1189">
                  <c:v>1980.124999999901</c:v>
                </c:pt>
                <c:pt idx="1190">
                  <c:v>1980.208333333234</c:v>
                </c:pt>
                <c:pt idx="1191">
                  <c:v>1980.291666666568</c:v>
                </c:pt>
                <c:pt idx="1192">
                  <c:v>1980.3749999999</c:v>
                </c:pt>
                <c:pt idx="1193">
                  <c:v>1980.458333333234</c:v>
                </c:pt>
                <c:pt idx="1194">
                  <c:v>1980.541666666567</c:v>
                </c:pt>
                <c:pt idx="1195">
                  <c:v>1980.6249999999</c:v>
                </c:pt>
                <c:pt idx="1196">
                  <c:v>1980.708333333234</c:v>
                </c:pt>
                <c:pt idx="1197">
                  <c:v>1980.791666666567</c:v>
                </c:pt>
                <c:pt idx="1198">
                  <c:v>1980.8749999999</c:v>
                </c:pt>
                <c:pt idx="1199">
                  <c:v>1980.958333333233</c:v>
                </c:pt>
                <c:pt idx="1200">
                  <c:v>1981.041666666567</c:v>
                </c:pt>
                <c:pt idx="1201">
                  <c:v>1981.1249999999</c:v>
                </c:pt>
                <c:pt idx="1202">
                  <c:v>1981.208333333233</c:v>
                </c:pt>
                <c:pt idx="1203">
                  <c:v>1981.291666666566</c:v>
                </c:pt>
                <c:pt idx="1204">
                  <c:v>1981.3749999999</c:v>
                </c:pt>
                <c:pt idx="1205">
                  <c:v>1981.458333333233</c:v>
                </c:pt>
                <c:pt idx="1206">
                  <c:v>1981.541666666566</c:v>
                </c:pt>
                <c:pt idx="1207">
                  <c:v>1981.624999999899</c:v>
                </c:pt>
                <c:pt idx="1208">
                  <c:v>1981.708333333233</c:v>
                </c:pt>
                <c:pt idx="1209">
                  <c:v>1981.791666666566</c:v>
                </c:pt>
                <c:pt idx="1210">
                  <c:v>1981.874999999899</c:v>
                </c:pt>
                <c:pt idx="1211">
                  <c:v>1981.958333333233</c:v>
                </c:pt>
                <c:pt idx="1212">
                  <c:v>1982.041666666566</c:v>
                </c:pt>
                <c:pt idx="1213">
                  <c:v>1982.124999999899</c:v>
                </c:pt>
                <c:pt idx="1214">
                  <c:v>1982.208333333232</c:v>
                </c:pt>
                <c:pt idx="1215">
                  <c:v>1982.291666666566</c:v>
                </c:pt>
                <c:pt idx="1216">
                  <c:v>1982.374999999899</c:v>
                </c:pt>
                <c:pt idx="1217">
                  <c:v>1982.458333333232</c:v>
                </c:pt>
                <c:pt idx="1218">
                  <c:v>1982.541666666565</c:v>
                </c:pt>
                <c:pt idx="1219">
                  <c:v>1982.624999999898</c:v>
                </c:pt>
                <c:pt idx="1220">
                  <c:v>1982.708333333232</c:v>
                </c:pt>
                <c:pt idx="1221">
                  <c:v>1982.791666666565</c:v>
                </c:pt>
                <c:pt idx="1222">
                  <c:v>1982.874999999898</c:v>
                </c:pt>
                <c:pt idx="1223">
                  <c:v>1982.958333333232</c:v>
                </c:pt>
                <c:pt idx="1224">
                  <c:v>1983.041666666565</c:v>
                </c:pt>
                <c:pt idx="1225">
                  <c:v>1983.124999999898</c:v>
                </c:pt>
                <c:pt idx="1226">
                  <c:v>1983.208333333231</c:v>
                </c:pt>
                <c:pt idx="1227">
                  <c:v>1983.291666666565</c:v>
                </c:pt>
                <c:pt idx="1228">
                  <c:v>1983.374999999898</c:v>
                </c:pt>
                <c:pt idx="1229">
                  <c:v>1983.458333333231</c:v>
                </c:pt>
                <c:pt idx="1230">
                  <c:v>1983.541666666565</c:v>
                </c:pt>
                <c:pt idx="1231">
                  <c:v>1983.624999999897</c:v>
                </c:pt>
                <c:pt idx="1232">
                  <c:v>1983.708333333231</c:v>
                </c:pt>
                <c:pt idx="1233">
                  <c:v>1983.791666666564</c:v>
                </c:pt>
                <c:pt idx="1234">
                  <c:v>1983.874999999897</c:v>
                </c:pt>
                <c:pt idx="1235">
                  <c:v>1983.958333333231</c:v>
                </c:pt>
                <c:pt idx="1236">
                  <c:v>1984.041666666564</c:v>
                </c:pt>
                <c:pt idx="1237">
                  <c:v>1984.124999999897</c:v>
                </c:pt>
                <c:pt idx="1238">
                  <c:v>1984.20833333323</c:v>
                </c:pt>
                <c:pt idx="1239">
                  <c:v>1984.291666666564</c:v>
                </c:pt>
                <c:pt idx="1240">
                  <c:v>1984.374999999897</c:v>
                </c:pt>
                <c:pt idx="1241">
                  <c:v>1984.45833333323</c:v>
                </c:pt>
                <c:pt idx="1242">
                  <c:v>1984.541666666564</c:v>
                </c:pt>
                <c:pt idx="1243">
                  <c:v>1984.624999999897</c:v>
                </c:pt>
                <c:pt idx="1244">
                  <c:v>1984.70833333323</c:v>
                </c:pt>
                <c:pt idx="1245">
                  <c:v>1984.791666666563</c:v>
                </c:pt>
                <c:pt idx="1246">
                  <c:v>1984.874999999896</c:v>
                </c:pt>
                <c:pt idx="1247">
                  <c:v>1984.95833333323</c:v>
                </c:pt>
                <c:pt idx="1248">
                  <c:v>1985.041666666563</c:v>
                </c:pt>
                <c:pt idx="1249">
                  <c:v>1985.124999999896</c:v>
                </c:pt>
                <c:pt idx="1250">
                  <c:v>1985.20833333323</c:v>
                </c:pt>
                <c:pt idx="1251">
                  <c:v>1985.291666666563</c:v>
                </c:pt>
                <c:pt idx="1252">
                  <c:v>1985.374999999896</c:v>
                </c:pt>
                <c:pt idx="1253">
                  <c:v>1985.458333333229</c:v>
                </c:pt>
                <c:pt idx="1254">
                  <c:v>1985.541666666563</c:v>
                </c:pt>
                <c:pt idx="1255">
                  <c:v>1985.624999999896</c:v>
                </c:pt>
                <c:pt idx="1256">
                  <c:v>1985.70833333323</c:v>
                </c:pt>
                <c:pt idx="1257">
                  <c:v>1985.791666666563</c:v>
                </c:pt>
                <c:pt idx="1258">
                  <c:v>1985.874999999895</c:v>
                </c:pt>
                <c:pt idx="1259">
                  <c:v>1985.958333333229</c:v>
                </c:pt>
                <c:pt idx="1260">
                  <c:v>1986.041666666562</c:v>
                </c:pt>
                <c:pt idx="1261">
                  <c:v>1986.124999999895</c:v>
                </c:pt>
                <c:pt idx="1262">
                  <c:v>1986.208333333229</c:v>
                </c:pt>
                <c:pt idx="1263">
                  <c:v>1986.291666666562</c:v>
                </c:pt>
                <c:pt idx="1264">
                  <c:v>1986.374999999895</c:v>
                </c:pt>
                <c:pt idx="1265">
                  <c:v>1986.458333333228</c:v>
                </c:pt>
                <c:pt idx="1266">
                  <c:v>1986.541666666562</c:v>
                </c:pt>
                <c:pt idx="1267">
                  <c:v>1986.624999999895</c:v>
                </c:pt>
                <c:pt idx="1268">
                  <c:v>1986.708333333228</c:v>
                </c:pt>
                <c:pt idx="1269">
                  <c:v>1986.791666666561</c:v>
                </c:pt>
                <c:pt idx="1270">
                  <c:v>1986.874999999894</c:v>
                </c:pt>
                <c:pt idx="1271">
                  <c:v>1986.958333333228</c:v>
                </c:pt>
                <c:pt idx="1272">
                  <c:v>1987.041666666561</c:v>
                </c:pt>
                <c:pt idx="1273">
                  <c:v>1987.124999999894</c:v>
                </c:pt>
                <c:pt idx="1274">
                  <c:v>1987.208333333228</c:v>
                </c:pt>
                <c:pt idx="1275">
                  <c:v>1987.291666666561</c:v>
                </c:pt>
                <c:pt idx="1276">
                  <c:v>1987.374999999894</c:v>
                </c:pt>
                <c:pt idx="1277">
                  <c:v>1987.458333333228</c:v>
                </c:pt>
                <c:pt idx="1278">
                  <c:v>1987.541666666561</c:v>
                </c:pt>
                <c:pt idx="1279">
                  <c:v>1987.624999999894</c:v>
                </c:pt>
                <c:pt idx="1280">
                  <c:v>1987.708333333227</c:v>
                </c:pt>
                <c:pt idx="1281">
                  <c:v>1987.791666666561</c:v>
                </c:pt>
                <c:pt idx="1282">
                  <c:v>1987.874999999894</c:v>
                </c:pt>
                <c:pt idx="1283">
                  <c:v>1987.958333333227</c:v>
                </c:pt>
                <c:pt idx="1284">
                  <c:v>1988.04166666656</c:v>
                </c:pt>
                <c:pt idx="1285">
                  <c:v>1988.124999999893</c:v>
                </c:pt>
                <c:pt idx="1286">
                  <c:v>1988.208333333227</c:v>
                </c:pt>
                <c:pt idx="1287">
                  <c:v>1988.29166666656</c:v>
                </c:pt>
                <c:pt idx="1288">
                  <c:v>1988.374999999893</c:v>
                </c:pt>
                <c:pt idx="1289">
                  <c:v>1988.458333333227</c:v>
                </c:pt>
                <c:pt idx="1290">
                  <c:v>1988.54166666656</c:v>
                </c:pt>
                <c:pt idx="1291">
                  <c:v>1988.624999999893</c:v>
                </c:pt>
                <c:pt idx="1292">
                  <c:v>1988.708333333226</c:v>
                </c:pt>
                <c:pt idx="1293">
                  <c:v>1988.79166666656</c:v>
                </c:pt>
                <c:pt idx="1294">
                  <c:v>1988.874999999893</c:v>
                </c:pt>
                <c:pt idx="1295">
                  <c:v>1988.958333333226</c:v>
                </c:pt>
                <c:pt idx="1296">
                  <c:v>1989.04166666656</c:v>
                </c:pt>
                <c:pt idx="1297">
                  <c:v>1989.124999999892</c:v>
                </c:pt>
                <c:pt idx="1298">
                  <c:v>1989.208333333226</c:v>
                </c:pt>
                <c:pt idx="1299">
                  <c:v>1989.291666666559</c:v>
                </c:pt>
                <c:pt idx="1300">
                  <c:v>1989.374999999892</c:v>
                </c:pt>
                <c:pt idx="1301">
                  <c:v>1989.458333333226</c:v>
                </c:pt>
                <c:pt idx="1302">
                  <c:v>1989.54166666656</c:v>
                </c:pt>
                <c:pt idx="1303">
                  <c:v>1989.624999999892</c:v>
                </c:pt>
                <c:pt idx="1304">
                  <c:v>1989.708333333225</c:v>
                </c:pt>
                <c:pt idx="1305">
                  <c:v>1989.791666666559</c:v>
                </c:pt>
                <c:pt idx="1306">
                  <c:v>1989.874999999892</c:v>
                </c:pt>
                <c:pt idx="1307">
                  <c:v>1989.958333333225</c:v>
                </c:pt>
                <c:pt idx="1308">
                  <c:v>1990.041666666559</c:v>
                </c:pt>
                <c:pt idx="1309">
                  <c:v>1990.124999999892</c:v>
                </c:pt>
                <c:pt idx="1310">
                  <c:v>1990.208333333225</c:v>
                </c:pt>
                <c:pt idx="1311">
                  <c:v>1990.291666666558</c:v>
                </c:pt>
                <c:pt idx="1312">
                  <c:v>1990.374999999891</c:v>
                </c:pt>
                <c:pt idx="1313">
                  <c:v>1990.458333333225</c:v>
                </c:pt>
                <c:pt idx="1314">
                  <c:v>1990.541666666558</c:v>
                </c:pt>
                <c:pt idx="1315">
                  <c:v>1990.624999999891</c:v>
                </c:pt>
                <c:pt idx="1316">
                  <c:v>1990.708333333225</c:v>
                </c:pt>
                <c:pt idx="1317">
                  <c:v>1990.791666666558</c:v>
                </c:pt>
                <c:pt idx="1318">
                  <c:v>1990.874999999891</c:v>
                </c:pt>
                <c:pt idx="1319">
                  <c:v>1990.958333333224</c:v>
                </c:pt>
                <c:pt idx="1320">
                  <c:v>1991.041666666558</c:v>
                </c:pt>
                <c:pt idx="1321">
                  <c:v>1991.124999999891</c:v>
                </c:pt>
                <c:pt idx="1322">
                  <c:v>1991.208333333224</c:v>
                </c:pt>
                <c:pt idx="1323">
                  <c:v>1991.291666666558</c:v>
                </c:pt>
                <c:pt idx="1324">
                  <c:v>1991.37499999989</c:v>
                </c:pt>
                <c:pt idx="1325">
                  <c:v>1991.458333333224</c:v>
                </c:pt>
                <c:pt idx="1326">
                  <c:v>1991.541666666557</c:v>
                </c:pt>
                <c:pt idx="1327">
                  <c:v>1991.62499999989</c:v>
                </c:pt>
                <c:pt idx="1328">
                  <c:v>1991.708333333224</c:v>
                </c:pt>
                <c:pt idx="1329">
                  <c:v>1991.791666666557</c:v>
                </c:pt>
                <c:pt idx="1330">
                  <c:v>1991.87499999989</c:v>
                </c:pt>
                <c:pt idx="1331">
                  <c:v>1991.958333333223</c:v>
                </c:pt>
                <c:pt idx="1332">
                  <c:v>1992.041666666557</c:v>
                </c:pt>
                <c:pt idx="1333">
                  <c:v>1992.12499999989</c:v>
                </c:pt>
                <c:pt idx="1334">
                  <c:v>1992.208333333223</c:v>
                </c:pt>
                <c:pt idx="1335">
                  <c:v>1992.291666666556</c:v>
                </c:pt>
                <c:pt idx="1336">
                  <c:v>1992.374999999889</c:v>
                </c:pt>
                <c:pt idx="1337">
                  <c:v>1992.458333333223</c:v>
                </c:pt>
                <c:pt idx="1338">
                  <c:v>1992.541666666556</c:v>
                </c:pt>
                <c:pt idx="1339">
                  <c:v>1992.624999999889</c:v>
                </c:pt>
                <c:pt idx="1340">
                  <c:v>1992.708333333223</c:v>
                </c:pt>
                <c:pt idx="1341">
                  <c:v>1992.791666666556</c:v>
                </c:pt>
                <c:pt idx="1342">
                  <c:v>1992.874999999889</c:v>
                </c:pt>
                <c:pt idx="1343">
                  <c:v>1992.958333333223</c:v>
                </c:pt>
                <c:pt idx="1344">
                  <c:v>1993.041666666556</c:v>
                </c:pt>
                <c:pt idx="1345">
                  <c:v>1993.124999999889</c:v>
                </c:pt>
                <c:pt idx="1346">
                  <c:v>1993.208333333222</c:v>
                </c:pt>
                <c:pt idx="1347">
                  <c:v>1993.291666666556</c:v>
                </c:pt>
                <c:pt idx="1348">
                  <c:v>1993.374999999889</c:v>
                </c:pt>
                <c:pt idx="1349">
                  <c:v>1993.458333333222</c:v>
                </c:pt>
                <c:pt idx="1350">
                  <c:v>1993.541666666555</c:v>
                </c:pt>
                <c:pt idx="1351">
                  <c:v>1993.624999999888</c:v>
                </c:pt>
                <c:pt idx="1352">
                  <c:v>1993.708333333222</c:v>
                </c:pt>
                <c:pt idx="1353">
                  <c:v>1993.791666666555</c:v>
                </c:pt>
                <c:pt idx="1354">
                  <c:v>1993.874999999888</c:v>
                </c:pt>
                <c:pt idx="1355">
                  <c:v>1993.958333333222</c:v>
                </c:pt>
                <c:pt idx="1356">
                  <c:v>1994.041666666555</c:v>
                </c:pt>
                <c:pt idx="1357">
                  <c:v>1994.124999999888</c:v>
                </c:pt>
                <c:pt idx="1358">
                  <c:v>1994.208333333221</c:v>
                </c:pt>
                <c:pt idx="1359">
                  <c:v>1994.291666666555</c:v>
                </c:pt>
                <c:pt idx="1360">
                  <c:v>1994.374999999888</c:v>
                </c:pt>
                <c:pt idx="1361">
                  <c:v>1994.458333333221</c:v>
                </c:pt>
                <c:pt idx="1362">
                  <c:v>1994.541666666555</c:v>
                </c:pt>
                <c:pt idx="1363">
                  <c:v>1994.624999999887</c:v>
                </c:pt>
                <c:pt idx="1364">
                  <c:v>1994.708333333221</c:v>
                </c:pt>
                <c:pt idx="1365">
                  <c:v>1994.791666666554</c:v>
                </c:pt>
                <c:pt idx="1366">
                  <c:v>1994.874999999887</c:v>
                </c:pt>
                <c:pt idx="1367">
                  <c:v>1994.958333333221</c:v>
                </c:pt>
                <c:pt idx="1368">
                  <c:v>1995.041666666554</c:v>
                </c:pt>
                <c:pt idx="1369">
                  <c:v>1995.124999999887</c:v>
                </c:pt>
                <c:pt idx="1370">
                  <c:v>1995.20833333322</c:v>
                </c:pt>
                <c:pt idx="1371">
                  <c:v>1995.291666666554</c:v>
                </c:pt>
                <c:pt idx="1372">
                  <c:v>1995.374999999887</c:v>
                </c:pt>
                <c:pt idx="1373">
                  <c:v>1995.45833333322</c:v>
                </c:pt>
                <c:pt idx="1374">
                  <c:v>1995.541666666554</c:v>
                </c:pt>
                <c:pt idx="1375">
                  <c:v>1995.624999999887</c:v>
                </c:pt>
                <c:pt idx="1376">
                  <c:v>1995.70833333322</c:v>
                </c:pt>
                <c:pt idx="1377">
                  <c:v>1995.791666666553</c:v>
                </c:pt>
                <c:pt idx="1378">
                  <c:v>1995.874999999886</c:v>
                </c:pt>
                <c:pt idx="1379">
                  <c:v>1995.95833333322</c:v>
                </c:pt>
                <c:pt idx="1380">
                  <c:v>1996.041666666553</c:v>
                </c:pt>
                <c:pt idx="1381">
                  <c:v>1996.124999999886</c:v>
                </c:pt>
                <c:pt idx="1382">
                  <c:v>1996.20833333322</c:v>
                </c:pt>
                <c:pt idx="1383">
                  <c:v>1996.291666666553</c:v>
                </c:pt>
                <c:pt idx="1384">
                  <c:v>1996.374999999886</c:v>
                </c:pt>
                <c:pt idx="1385">
                  <c:v>1996.458333333219</c:v>
                </c:pt>
                <c:pt idx="1386">
                  <c:v>1996.541666666553</c:v>
                </c:pt>
                <c:pt idx="1387">
                  <c:v>1996.624999999886</c:v>
                </c:pt>
                <c:pt idx="1388">
                  <c:v>1996.70833333322</c:v>
                </c:pt>
                <c:pt idx="1389">
                  <c:v>1996.791666666553</c:v>
                </c:pt>
                <c:pt idx="1390">
                  <c:v>1996.874999999885</c:v>
                </c:pt>
                <c:pt idx="1391">
                  <c:v>1996.958333333219</c:v>
                </c:pt>
                <c:pt idx="1392">
                  <c:v>1997.041666666552</c:v>
                </c:pt>
                <c:pt idx="1393">
                  <c:v>1997.124999999885</c:v>
                </c:pt>
                <c:pt idx="1394">
                  <c:v>1997.208333333219</c:v>
                </c:pt>
                <c:pt idx="1395">
                  <c:v>1997.291666666552</c:v>
                </c:pt>
                <c:pt idx="1396">
                  <c:v>1997.374999999885</c:v>
                </c:pt>
                <c:pt idx="1397">
                  <c:v>1997.458333333218</c:v>
                </c:pt>
                <c:pt idx="1398">
                  <c:v>1997.541666666552</c:v>
                </c:pt>
                <c:pt idx="1399">
                  <c:v>1997.624999999885</c:v>
                </c:pt>
                <c:pt idx="1400">
                  <c:v>1997.708333333218</c:v>
                </c:pt>
                <c:pt idx="1401">
                  <c:v>1997.791666666551</c:v>
                </c:pt>
                <c:pt idx="1402">
                  <c:v>1997.874999999884</c:v>
                </c:pt>
                <c:pt idx="1403">
                  <c:v>1997.958333333218</c:v>
                </c:pt>
                <c:pt idx="1404">
                  <c:v>1998.041666666551</c:v>
                </c:pt>
                <c:pt idx="1405">
                  <c:v>1998.124999999884</c:v>
                </c:pt>
                <c:pt idx="1406">
                  <c:v>1998.208333333218</c:v>
                </c:pt>
                <c:pt idx="1407">
                  <c:v>1998.291666666551</c:v>
                </c:pt>
                <c:pt idx="1408">
                  <c:v>1998.374999999884</c:v>
                </c:pt>
                <c:pt idx="1409">
                  <c:v>1998.458333333218</c:v>
                </c:pt>
                <c:pt idx="1410">
                  <c:v>1998.541666666551</c:v>
                </c:pt>
                <c:pt idx="1411">
                  <c:v>1998.624999999884</c:v>
                </c:pt>
                <c:pt idx="1412">
                  <c:v>1998.708333333217</c:v>
                </c:pt>
                <c:pt idx="1413">
                  <c:v>1998.791666666551</c:v>
                </c:pt>
                <c:pt idx="1414">
                  <c:v>1998.874999999884</c:v>
                </c:pt>
                <c:pt idx="1415">
                  <c:v>1998.958333333217</c:v>
                </c:pt>
                <c:pt idx="1416">
                  <c:v>1999.04166666655</c:v>
                </c:pt>
                <c:pt idx="1417">
                  <c:v>1999.124999999883</c:v>
                </c:pt>
                <c:pt idx="1418">
                  <c:v>1999.208333333217</c:v>
                </c:pt>
                <c:pt idx="1419">
                  <c:v>1999.29166666655</c:v>
                </c:pt>
                <c:pt idx="1420">
                  <c:v>1999.374999999883</c:v>
                </c:pt>
                <c:pt idx="1421">
                  <c:v>1999.458333333217</c:v>
                </c:pt>
                <c:pt idx="1422">
                  <c:v>1999.54166666655</c:v>
                </c:pt>
                <c:pt idx="1423">
                  <c:v>1999.624999999883</c:v>
                </c:pt>
                <c:pt idx="1424">
                  <c:v>1999.708333333216</c:v>
                </c:pt>
                <c:pt idx="1425">
                  <c:v>1999.79166666655</c:v>
                </c:pt>
                <c:pt idx="1426">
                  <c:v>1999.874999999883</c:v>
                </c:pt>
                <c:pt idx="1427">
                  <c:v>1999.958333333216</c:v>
                </c:pt>
                <c:pt idx="1428">
                  <c:v>2000.04166666655</c:v>
                </c:pt>
                <c:pt idx="1429">
                  <c:v>2000.124999999882</c:v>
                </c:pt>
                <c:pt idx="1430">
                  <c:v>2000.208333333216</c:v>
                </c:pt>
                <c:pt idx="1431">
                  <c:v>2000.291666666549</c:v>
                </c:pt>
                <c:pt idx="1432">
                  <c:v>2000.374999999882</c:v>
                </c:pt>
                <c:pt idx="1433">
                  <c:v>2000.458333333216</c:v>
                </c:pt>
                <c:pt idx="1434">
                  <c:v>2000.54166666655</c:v>
                </c:pt>
                <c:pt idx="1435">
                  <c:v>2000.624999999882</c:v>
                </c:pt>
                <c:pt idx="1436">
                  <c:v>2000.708333333215</c:v>
                </c:pt>
                <c:pt idx="1437">
                  <c:v>2000.791666666549</c:v>
                </c:pt>
                <c:pt idx="1438">
                  <c:v>2000.874999999882</c:v>
                </c:pt>
                <c:pt idx="1439">
                  <c:v>2000.958333333215</c:v>
                </c:pt>
                <c:pt idx="1440">
                  <c:v>2001.041666666549</c:v>
                </c:pt>
                <c:pt idx="1441">
                  <c:v>2001.124999999882</c:v>
                </c:pt>
                <c:pt idx="1442">
                  <c:v>2001.208333333215</c:v>
                </c:pt>
                <c:pt idx="1443">
                  <c:v>2001.291666666548</c:v>
                </c:pt>
                <c:pt idx="1444">
                  <c:v>2001.374999999881</c:v>
                </c:pt>
                <c:pt idx="1445">
                  <c:v>2001.458333333215</c:v>
                </c:pt>
                <c:pt idx="1446">
                  <c:v>2001.541666666548</c:v>
                </c:pt>
                <c:pt idx="1447">
                  <c:v>2001.624999999881</c:v>
                </c:pt>
                <c:pt idx="1448">
                  <c:v>2001.708333333215</c:v>
                </c:pt>
                <c:pt idx="1449">
                  <c:v>2001.791666666548</c:v>
                </c:pt>
                <c:pt idx="1450">
                  <c:v>2001.874999999881</c:v>
                </c:pt>
                <c:pt idx="1451">
                  <c:v>2001.958333333214</c:v>
                </c:pt>
                <c:pt idx="1452">
                  <c:v>2002.041666666548</c:v>
                </c:pt>
                <c:pt idx="1453">
                  <c:v>2002.124999999881</c:v>
                </c:pt>
                <c:pt idx="1454">
                  <c:v>2002.208333333214</c:v>
                </c:pt>
                <c:pt idx="1455">
                  <c:v>2002.291666666548</c:v>
                </c:pt>
                <c:pt idx="1456">
                  <c:v>2002.37499999988</c:v>
                </c:pt>
                <c:pt idx="1457">
                  <c:v>2002.458333333214</c:v>
                </c:pt>
                <c:pt idx="1458">
                  <c:v>2002.541666666547</c:v>
                </c:pt>
                <c:pt idx="1459">
                  <c:v>2002.62499999988</c:v>
                </c:pt>
                <c:pt idx="1460">
                  <c:v>2002.708333333214</c:v>
                </c:pt>
                <c:pt idx="1461">
                  <c:v>2002.791666666547</c:v>
                </c:pt>
                <c:pt idx="1462">
                  <c:v>2002.87499999988</c:v>
                </c:pt>
                <c:pt idx="1463">
                  <c:v>2002.958333333213</c:v>
                </c:pt>
                <c:pt idx="1464">
                  <c:v>2003.041666666547</c:v>
                </c:pt>
                <c:pt idx="1465">
                  <c:v>2003.12499999988</c:v>
                </c:pt>
                <c:pt idx="1466">
                  <c:v>2003.208333333213</c:v>
                </c:pt>
                <c:pt idx="1467">
                  <c:v>2003.291666666546</c:v>
                </c:pt>
                <c:pt idx="1468">
                  <c:v>2003.374999999879</c:v>
                </c:pt>
                <c:pt idx="1469">
                  <c:v>2003.458333333213</c:v>
                </c:pt>
                <c:pt idx="1470">
                  <c:v>2003.541666666546</c:v>
                </c:pt>
                <c:pt idx="1471">
                  <c:v>2003.624999999879</c:v>
                </c:pt>
                <c:pt idx="1472">
                  <c:v>2003.708333333213</c:v>
                </c:pt>
                <c:pt idx="1473">
                  <c:v>2003.791666666546</c:v>
                </c:pt>
                <c:pt idx="1474">
                  <c:v>2003.874999999879</c:v>
                </c:pt>
                <c:pt idx="1475">
                  <c:v>2003.958333333213</c:v>
                </c:pt>
                <c:pt idx="1476">
                  <c:v>2004.041666666546</c:v>
                </c:pt>
                <c:pt idx="1477">
                  <c:v>2004.124999999879</c:v>
                </c:pt>
                <c:pt idx="1478">
                  <c:v>2004.208333333212</c:v>
                </c:pt>
                <c:pt idx="1479">
                  <c:v>2004.291666666546</c:v>
                </c:pt>
                <c:pt idx="1480">
                  <c:v>2004.374999999879</c:v>
                </c:pt>
                <c:pt idx="1481">
                  <c:v>2004.458333333212</c:v>
                </c:pt>
                <c:pt idx="1482">
                  <c:v>2004.541666666545</c:v>
                </c:pt>
                <c:pt idx="1483">
                  <c:v>2004.624999999878</c:v>
                </c:pt>
                <c:pt idx="1484">
                  <c:v>2004.708333333212</c:v>
                </c:pt>
                <c:pt idx="1485">
                  <c:v>2004.791666666545</c:v>
                </c:pt>
                <c:pt idx="1486">
                  <c:v>2004.874999999878</c:v>
                </c:pt>
                <c:pt idx="1487">
                  <c:v>2004.958333333212</c:v>
                </c:pt>
                <c:pt idx="1488">
                  <c:v>2005.041666666545</c:v>
                </c:pt>
                <c:pt idx="1489">
                  <c:v>2005.124999999878</c:v>
                </c:pt>
                <c:pt idx="1490">
                  <c:v>2005.208333333211</c:v>
                </c:pt>
                <c:pt idx="1491">
                  <c:v>2005.291666666545</c:v>
                </c:pt>
                <c:pt idx="1492">
                  <c:v>2005.374999999878</c:v>
                </c:pt>
                <c:pt idx="1493">
                  <c:v>2005.458333333211</c:v>
                </c:pt>
                <c:pt idx="1494">
                  <c:v>2005.541666666545</c:v>
                </c:pt>
                <c:pt idx="1495">
                  <c:v>2005.624999999877</c:v>
                </c:pt>
                <c:pt idx="1496">
                  <c:v>2005.708333333211</c:v>
                </c:pt>
                <c:pt idx="1497">
                  <c:v>2005.791666666544</c:v>
                </c:pt>
                <c:pt idx="1498">
                  <c:v>2005.874999999877</c:v>
                </c:pt>
                <c:pt idx="1499">
                  <c:v>2005.958333333211</c:v>
                </c:pt>
                <c:pt idx="1500">
                  <c:v>2006.041666666544</c:v>
                </c:pt>
                <c:pt idx="1501">
                  <c:v>2006.124999999877</c:v>
                </c:pt>
                <c:pt idx="1502">
                  <c:v>2006.20833333321</c:v>
                </c:pt>
                <c:pt idx="1503">
                  <c:v>2006.291666666544</c:v>
                </c:pt>
                <c:pt idx="1504">
                  <c:v>2006.374999999877</c:v>
                </c:pt>
                <c:pt idx="1505">
                  <c:v>2006.45833333321</c:v>
                </c:pt>
                <c:pt idx="1506">
                  <c:v>2006.541666666544</c:v>
                </c:pt>
                <c:pt idx="1507">
                  <c:v>2006.624999999877</c:v>
                </c:pt>
                <c:pt idx="1508">
                  <c:v>2006.70833333321</c:v>
                </c:pt>
                <c:pt idx="1509">
                  <c:v>2006.791666666543</c:v>
                </c:pt>
                <c:pt idx="1510">
                  <c:v>2006.874999999876</c:v>
                </c:pt>
                <c:pt idx="1511">
                  <c:v>2006.95833333321</c:v>
                </c:pt>
                <c:pt idx="1512">
                  <c:v>2007.041666666543</c:v>
                </c:pt>
                <c:pt idx="1513">
                  <c:v>2007.124999999876</c:v>
                </c:pt>
                <c:pt idx="1514">
                  <c:v>2007.20833333321</c:v>
                </c:pt>
                <c:pt idx="1515">
                  <c:v>2007.291666666543</c:v>
                </c:pt>
                <c:pt idx="1516">
                  <c:v>2007.374999999876</c:v>
                </c:pt>
                <c:pt idx="1517">
                  <c:v>2007.458333333209</c:v>
                </c:pt>
                <c:pt idx="1518">
                  <c:v>2007.541666666543</c:v>
                </c:pt>
                <c:pt idx="1519">
                  <c:v>2007.624999999876</c:v>
                </c:pt>
                <c:pt idx="1520">
                  <c:v>2007.70833333321</c:v>
                </c:pt>
                <c:pt idx="1521">
                  <c:v>2007.791666666543</c:v>
                </c:pt>
                <c:pt idx="1522">
                  <c:v>2007.874999999875</c:v>
                </c:pt>
                <c:pt idx="1523">
                  <c:v>2007.958333333209</c:v>
                </c:pt>
                <c:pt idx="1524">
                  <c:v>2008.041666666542</c:v>
                </c:pt>
                <c:pt idx="1525">
                  <c:v>2008.124999999875</c:v>
                </c:pt>
                <c:pt idx="1526">
                  <c:v>2008.208333333209</c:v>
                </c:pt>
                <c:pt idx="1527">
                  <c:v>2008.291666666542</c:v>
                </c:pt>
                <c:pt idx="1528">
                  <c:v>2008.374999999875</c:v>
                </c:pt>
                <c:pt idx="1529">
                  <c:v>2008.458333333208</c:v>
                </c:pt>
                <c:pt idx="1530">
                  <c:v>2008.541666666542</c:v>
                </c:pt>
                <c:pt idx="1531">
                  <c:v>2008.624999999875</c:v>
                </c:pt>
                <c:pt idx="1532">
                  <c:v>2008.708333333208</c:v>
                </c:pt>
                <c:pt idx="1533">
                  <c:v>2008.791666666541</c:v>
                </c:pt>
                <c:pt idx="1534">
                  <c:v>2008.874999999874</c:v>
                </c:pt>
                <c:pt idx="1535">
                  <c:v>2008.958333333208</c:v>
                </c:pt>
                <c:pt idx="1536">
                  <c:v>2009.041666666541</c:v>
                </c:pt>
                <c:pt idx="1537">
                  <c:v>2009.124999999874</c:v>
                </c:pt>
                <c:pt idx="1538">
                  <c:v>2009.208333333208</c:v>
                </c:pt>
                <c:pt idx="1539">
                  <c:v>2009.291666666541</c:v>
                </c:pt>
                <c:pt idx="1540">
                  <c:v>2009.374999999874</c:v>
                </c:pt>
                <c:pt idx="1541">
                  <c:v>2009.458333333208</c:v>
                </c:pt>
                <c:pt idx="1542">
                  <c:v>2009.541666666541</c:v>
                </c:pt>
                <c:pt idx="1543">
                  <c:v>2009.624999999874</c:v>
                </c:pt>
                <c:pt idx="1544">
                  <c:v>2009.708333333207</c:v>
                </c:pt>
                <c:pt idx="1545">
                  <c:v>2009.791666666541</c:v>
                </c:pt>
                <c:pt idx="1546">
                  <c:v>2009.874999999874</c:v>
                </c:pt>
                <c:pt idx="1547">
                  <c:v>2009.958333333207</c:v>
                </c:pt>
                <c:pt idx="1548">
                  <c:v>2010.04166666654</c:v>
                </c:pt>
                <c:pt idx="1549">
                  <c:v>2010.124999999873</c:v>
                </c:pt>
                <c:pt idx="1550">
                  <c:v>2010.208333333207</c:v>
                </c:pt>
                <c:pt idx="1551">
                  <c:v>2010.29166666654</c:v>
                </c:pt>
                <c:pt idx="1552">
                  <c:v>2010.374999999873</c:v>
                </c:pt>
                <c:pt idx="1553">
                  <c:v>2010.458333333207</c:v>
                </c:pt>
                <c:pt idx="1554">
                  <c:v>2010.54166666654</c:v>
                </c:pt>
                <c:pt idx="1555">
                  <c:v>2010.624999999873</c:v>
                </c:pt>
                <c:pt idx="1556">
                  <c:v>2010.708333333206</c:v>
                </c:pt>
                <c:pt idx="1557">
                  <c:v>2010.79166666654</c:v>
                </c:pt>
                <c:pt idx="1558">
                  <c:v>2010.874999999873</c:v>
                </c:pt>
                <c:pt idx="1559">
                  <c:v>2010.958333333206</c:v>
                </c:pt>
                <c:pt idx="1560">
                  <c:v>2011.04166666654</c:v>
                </c:pt>
                <c:pt idx="1561">
                  <c:v>2011.124999999872</c:v>
                </c:pt>
                <c:pt idx="1562">
                  <c:v>2011.208333333206</c:v>
                </c:pt>
                <c:pt idx="1563">
                  <c:v>2011.291666666539</c:v>
                </c:pt>
                <c:pt idx="1564">
                  <c:v>2011.374999999872</c:v>
                </c:pt>
                <c:pt idx="1565">
                  <c:v>2011.458333333206</c:v>
                </c:pt>
                <c:pt idx="1566">
                  <c:v>2011.54166666654</c:v>
                </c:pt>
                <c:pt idx="1567">
                  <c:v>2011.624999999872</c:v>
                </c:pt>
                <c:pt idx="1568">
                  <c:v>2011.708333333205</c:v>
                </c:pt>
                <c:pt idx="1569">
                  <c:v>2011.791666666539</c:v>
                </c:pt>
                <c:pt idx="1570">
                  <c:v>2011.874999999872</c:v>
                </c:pt>
                <c:pt idx="1571">
                  <c:v>2011.958333333205</c:v>
                </c:pt>
                <c:pt idx="1572">
                  <c:v>2012.041666666539</c:v>
                </c:pt>
                <c:pt idx="1573">
                  <c:v>2012.124999999872</c:v>
                </c:pt>
                <c:pt idx="1574">
                  <c:v>2012.208333333205</c:v>
                </c:pt>
                <c:pt idx="1575">
                  <c:v>2012.291666666538</c:v>
                </c:pt>
                <c:pt idx="1576">
                  <c:v>2012.374999999871</c:v>
                </c:pt>
                <c:pt idx="1577">
                  <c:v>2012.458333333205</c:v>
                </c:pt>
                <c:pt idx="1578">
                  <c:v>2012.541666666538</c:v>
                </c:pt>
                <c:pt idx="1579">
                  <c:v>2012.624999999871</c:v>
                </c:pt>
                <c:pt idx="1580">
                  <c:v>2012.708333333205</c:v>
                </c:pt>
                <c:pt idx="1581">
                  <c:v>2012.791666666538</c:v>
                </c:pt>
                <c:pt idx="1582">
                  <c:v>2012.874999999871</c:v>
                </c:pt>
                <c:pt idx="1583">
                  <c:v>2012.958333333204</c:v>
                </c:pt>
                <c:pt idx="1584">
                  <c:v>2013.041666666538</c:v>
                </c:pt>
                <c:pt idx="1585">
                  <c:v>2013.124999999871</c:v>
                </c:pt>
                <c:pt idx="1586">
                  <c:v>2013.208333333204</c:v>
                </c:pt>
                <c:pt idx="1587">
                  <c:v>2013.291666666538</c:v>
                </c:pt>
                <c:pt idx="1588">
                  <c:v>2013.37499999987</c:v>
                </c:pt>
                <c:pt idx="1589">
                  <c:v>2013.458333333204</c:v>
                </c:pt>
                <c:pt idx="1590">
                  <c:v>2013.541666666537</c:v>
                </c:pt>
                <c:pt idx="1591">
                  <c:v>2013.62499999987</c:v>
                </c:pt>
                <c:pt idx="1592">
                  <c:v>2013.708333333204</c:v>
                </c:pt>
                <c:pt idx="1593">
                  <c:v>2013.791666666537</c:v>
                </c:pt>
                <c:pt idx="1594">
                  <c:v>2013.87499999987</c:v>
                </c:pt>
                <c:pt idx="1595">
                  <c:v>2013.958333333203</c:v>
                </c:pt>
                <c:pt idx="1596">
                  <c:v>2014.041666666537</c:v>
                </c:pt>
                <c:pt idx="1597">
                  <c:v>2014.12499999987</c:v>
                </c:pt>
                <c:pt idx="1598">
                  <c:v>2014.208333333203</c:v>
                </c:pt>
                <c:pt idx="1599">
                  <c:v>2014.291666666536</c:v>
                </c:pt>
                <c:pt idx="1600">
                  <c:v>2014.374999999869</c:v>
                </c:pt>
                <c:pt idx="1601">
                  <c:v>2014.458333333203</c:v>
                </c:pt>
                <c:pt idx="1602">
                  <c:v>2014.541666666536</c:v>
                </c:pt>
                <c:pt idx="1603">
                  <c:v>2014.624999999869</c:v>
                </c:pt>
                <c:pt idx="1604">
                  <c:v>2014.708333333203</c:v>
                </c:pt>
                <c:pt idx="1605">
                  <c:v>2014.791666666536</c:v>
                </c:pt>
                <c:pt idx="1606">
                  <c:v>2014.874999999869</c:v>
                </c:pt>
                <c:pt idx="1607">
                  <c:v>2014.958333333203</c:v>
                </c:pt>
                <c:pt idx="1608">
                  <c:v>2015.041666666536</c:v>
                </c:pt>
                <c:pt idx="1609">
                  <c:v>2015.124999999869</c:v>
                </c:pt>
                <c:pt idx="1610">
                  <c:v>2015.208333333202</c:v>
                </c:pt>
                <c:pt idx="1611">
                  <c:v>2015.291666666536</c:v>
                </c:pt>
                <c:pt idx="1612">
                  <c:v>2015.374999999869</c:v>
                </c:pt>
                <c:pt idx="1613">
                  <c:v>2015.458333333202</c:v>
                </c:pt>
                <c:pt idx="1614">
                  <c:v>2015.541666666535</c:v>
                </c:pt>
                <c:pt idx="1615">
                  <c:v>2015.624999999868</c:v>
                </c:pt>
                <c:pt idx="1616">
                  <c:v>2015.708333333202</c:v>
                </c:pt>
                <c:pt idx="1617">
                  <c:v>2015.791666666535</c:v>
                </c:pt>
                <c:pt idx="1618">
                  <c:v>2015.874999999868</c:v>
                </c:pt>
                <c:pt idx="1619">
                  <c:v>2015.958333333202</c:v>
                </c:pt>
                <c:pt idx="1620">
                  <c:v>2016.041666666535</c:v>
                </c:pt>
                <c:pt idx="1621">
                  <c:v>2016.124999999868</c:v>
                </c:pt>
                <c:pt idx="1622">
                  <c:v>2016.208333333201</c:v>
                </c:pt>
                <c:pt idx="1623">
                  <c:v>2016.291666666535</c:v>
                </c:pt>
                <c:pt idx="1624">
                  <c:v>2016.374999999868</c:v>
                </c:pt>
                <c:pt idx="1625">
                  <c:v>2016.458333333201</c:v>
                </c:pt>
                <c:pt idx="1626">
                  <c:v>2016.541666666535</c:v>
                </c:pt>
                <c:pt idx="1627">
                  <c:v>2016.624999999867</c:v>
                </c:pt>
                <c:pt idx="1628">
                  <c:v>2016.708333333201</c:v>
                </c:pt>
                <c:pt idx="1629">
                  <c:v>2016.791666666534</c:v>
                </c:pt>
                <c:pt idx="1630">
                  <c:v>2016.874999999867</c:v>
                </c:pt>
                <c:pt idx="1631">
                  <c:v>2016.958333333201</c:v>
                </c:pt>
                <c:pt idx="1632">
                  <c:v>2017.041666666534</c:v>
                </c:pt>
                <c:pt idx="1633">
                  <c:v>2017.124999999867</c:v>
                </c:pt>
                <c:pt idx="1634">
                  <c:v>2017.2083333332</c:v>
                </c:pt>
                <c:pt idx="1635">
                  <c:v>2017.291666666534</c:v>
                </c:pt>
                <c:pt idx="1636">
                  <c:v>2017.374999999867</c:v>
                </c:pt>
                <c:pt idx="1637">
                  <c:v>2017.4583333332</c:v>
                </c:pt>
                <c:pt idx="1638">
                  <c:v>2017.541666666534</c:v>
                </c:pt>
                <c:pt idx="1639">
                  <c:v>2017.624999999867</c:v>
                </c:pt>
                <c:pt idx="1640">
                  <c:v>2017.7083333332</c:v>
                </c:pt>
                <c:pt idx="1641">
                  <c:v>2017.791666666533</c:v>
                </c:pt>
                <c:pt idx="1642">
                  <c:v>2017.874999999866</c:v>
                </c:pt>
              </c:numCache>
            </c:numRef>
          </c:xVal>
          <c:yVal>
            <c:numRef>
              <c:f>[ie_data.xls]Data!$K$129:$K$1775</c:f>
              <c:numCache>
                <c:formatCode>0.00</c:formatCode>
                <c:ptCount val="1647"/>
                <c:pt idx="0">
                  <c:v>18.47395230140495</c:v>
                </c:pt>
                <c:pt idx="1">
                  <c:v>18.14725816499025</c:v>
                </c:pt>
                <c:pt idx="2">
                  <c:v>18.270119140205</c:v>
                </c:pt>
                <c:pt idx="3">
                  <c:v>17.9501082782229</c:v>
                </c:pt>
                <c:pt idx="4">
                  <c:v>18.86971869315261</c:v>
                </c:pt>
                <c:pt idx="5">
                  <c:v>19.02871073111579</c:v>
                </c:pt>
                <c:pt idx="6">
                  <c:v>18.11636718738976</c:v>
                </c:pt>
                <c:pt idx="7">
                  <c:v>17.28624355397345</c:v>
                </c:pt>
                <c:pt idx="8">
                  <c:v>16.7248366487729</c:v>
                </c:pt>
                <c:pt idx="9">
                  <c:v>16.26198941118135</c:v>
                </c:pt>
                <c:pt idx="10">
                  <c:v>16.47864231664487</c:v>
                </c:pt>
                <c:pt idx="11">
                  <c:v>15.95875420610509</c:v>
                </c:pt>
                <c:pt idx="12">
                  <c:v>15.67876416002876</c:v>
                </c:pt>
                <c:pt idx="13">
                  <c:v>15.15386152836306</c:v>
                </c:pt>
                <c:pt idx="14">
                  <c:v>15.09167029948676</c:v>
                </c:pt>
                <c:pt idx="15">
                  <c:v>14.91699716837531</c:v>
                </c:pt>
                <c:pt idx="16">
                  <c:v>14.56710320219177</c:v>
                </c:pt>
                <c:pt idx="17">
                  <c:v>14.32740489013168</c:v>
                </c:pt>
                <c:pt idx="18">
                  <c:v>15.24055976121783</c:v>
                </c:pt>
                <c:pt idx="19">
                  <c:v>15.52542933146305</c:v>
                </c:pt>
                <c:pt idx="20">
                  <c:v>16.08110662446233</c:v>
                </c:pt>
                <c:pt idx="21">
                  <c:v>15.75558103052657</c:v>
                </c:pt>
                <c:pt idx="22">
                  <c:v>15.19267031316535</c:v>
                </c:pt>
                <c:pt idx="23">
                  <c:v>15.38212833208198</c:v>
                </c:pt>
                <c:pt idx="24">
                  <c:v>15.27025911909858</c:v>
                </c:pt>
                <c:pt idx="25">
                  <c:v>14.75759014617623</c:v>
                </c:pt>
                <c:pt idx="26">
                  <c:v>15.05125412140165</c:v>
                </c:pt>
                <c:pt idx="27">
                  <c:v>15.48206722203669</c:v>
                </c:pt>
                <c:pt idx="28">
                  <c:v>15.33549763733708</c:v>
                </c:pt>
                <c:pt idx="29">
                  <c:v>15.9033883885838</c:v>
                </c:pt>
                <c:pt idx="30">
                  <c:v>15.94878312701703</c:v>
                </c:pt>
                <c:pt idx="31">
                  <c:v>15.19681087662985</c:v>
                </c:pt>
                <c:pt idx="32">
                  <c:v>15.49469242579345</c:v>
                </c:pt>
                <c:pt idx="33">
                  <c:v>15.04805627022384</c:v>
                </c:pt>
                <c:pt idx="34">
                  <c:v>15.40821814244887</c:v>
                </c:pt>
                <c:pt idx="35">
                  <c:v>14.89640394188717</c:v>
                </c:pt>
                <c:pt idx="36">
                  <c:v>14.43282172197072</c:v>
                </c:pt>
                <c:pt idx="37">
                  <c:v>14.8059602288167</c:v>
                </c:pt>
                <c:pt idx="38">
                  <c:v>14.73602345401447</c:v>
                </c:pt>
                <c:pt idx="39">
                  <c:v>14.35345368257947</c:v>
                </c:pt>
                <c:pt idx="40">
                  <c:v>13.46505031380491</c:v>
                </c:pt>
                <c:pt idx="41">
                  <c:v>12.90687648366686</c:v>
                </c:pt>
                <c:pt idx="42">
                  <c:v>13.04393158599167</c:v>
                </c:pt>
                <c:pt idx="43">
                  <c:v>13.85981334176933</c:v>
                </c:pt>
                <c:pt idx="44">
                  <c:v>13.56915474433573</c:v>
                </c:pt>
                <c:pt idx="45">
                  <c:v>13.27325131913415</c:v>
                </c:pt>
                <c:pt idx="46">
                  <c:v>13.30443760211973</c:v>
                </c:pt>
                <c:pt idx="47">
                  <c:v>13.43229274694476</c:v>
                </c:pt>
                <c:pt idx="48">
                  <c:v>13.12981742563596</c:v>
                </c:pt>
                <c:pt idx="49">
                  <c:v>13.38481759359797</c:v>
                </c:pt>
                <c:pt idx="50">
                  <c:v>13.73419409345251</c:v>
                </c:pt>
                <c:pt idx="51">
                  <c:v>13.54854854103006</c:v>
                </c:pt>
                <c:pt idx="52">
                  <c:v>13.71137187256194</c:v>
                </c:pt>
                <c:pt idx="53">
                  <c:v>13.97878436869836</c:v>
                </c:pt>
                <c:pt idx="54">
                  <c:v>14.32665877708933</c:v>
                </c:pt>
                <c:pt idx="55">
                  <c:v>15.13041079670715</c:v>
                </c:pt>
                <c:pt idx="56">
                  <c:v>15.11628502872424</c:v>
                </c:pt>
                <c:pt idx="57">
                  <c:v>15.99102396216898</c:v>
                </c:pt>
                <c:pt idx="58">
                  <c:v>16.82403449861902</c:v>
                </c:pt>
                <c:pt idx="59">
                  <c:v>16.30447595227853</c:v>
                </c:pt>
                <c:pt idx="60">
                  <c:v>16.69231747079765</c:v>
                </c:pt>
                <c:pt idx="61">
                  <c:v>17.006648259461</c:v>
                </c:pt>
                <c:pt idx="62">
                  <c:v>16.84326610157013</c:v>
                </c:pt>
                <c:pt idx="63">
                  <c:v>16.80171613124631</c:v>
                </c:pt>
                <c:pt idx="64">
                  <c:v>16.86319551509783</c:v>
                </c:pt>
                <c:pt idx="65">
                  <c:v>17.83149405537689</c:v>
                </c:pt>
                <c:pt idx="66">
                  <c:v>17.84584504153221</c:v>
                </c:pt>
                <c:pt idx="67">
                  <c:v>17.72391279961927</c:v>
                </c:pt>
                <c:pt idx="68">
                  <c:v>18.14714392580003</c:v>
                </c:pt>
                <c:pt idx="69">
                  <c:v>18.56238134286657</c:v>
                </c:pt>
                <c:pt idx="70">
                  <c:v>18.96831263494284</c:v>
                </c:pt>
                <c:pt idx="71">
                  <c:v>18.19405755688645</c:v>
                </c:pt>
                <c:pt idx="72">
                  <c:v>17.51222209630496</c:v>
                </c:pt>
                <c:pt idx="73">
                  <c:v>17.12536659697232</c:v>
                </c:pt>
                <c:pt idx="74">
                  <c:v>17.47321371151376</c:v>
                </c:pt>
                <c:pt idx="75">
                  <c:v>17.82298363910072</c:v>
                </c:pt>
                <c:pt idx="76">
                  <c:v>18.07544542745826</c:v>
                </c:pt>
                <c:pt idx="77">
                  <c:v>17.707695663273</c:v>
                </c:pt>
                <c:pt idx="78">
                  <c:v>17.43146053561308</c:v>
                </c:pt>
                <c:pt idx="79">
                  <c:v>16.73984961482071</c:v>
                </c:pt>
                <c:pt idx="80">
                  <c:v>16.67662966738014</c:v>
                </c:pt>
                <c:pt idx="81">
                  <c:v>15.88066681251732</c:v>
                </c:pt>
                <c:pt idx="82">
                  <c:v>15.95071220106678</c:v>
                </c:pt>
                <c:pt idx="83">
                  <c:v>15.45551345446995</c:v>
                </c:pt>
                <c:pt idx="84">
                  <c:v>15.35866251425991</c:v>
                </c:pt>
                <c:pt idx="85">
                  <c:v>15.41817831882054</c:v>
                </c:pt>
                <c:pt idx="86">
                  <c:v>14.80897236694657</c:v>
                </c:pt>
                <c:pt idx="87">
                  <c:v>15.02010868184446</c:v>
                </c:pt>
                <c:pt idx="88">
                  <c:v>15.38791695722914</c:v>
                </c:pt>
                <c:pt idx="89">
                  <c:v>15.0776288184347</c:v>
                </c:pt>
                <c:pt idx="90">
                  <c:v>15.27964251549818</c:v>
                </c:pt>
                <c:pt idx="91">
                  <c:v>15.60291167008881</c:v>
                </c:pt>
                <c:pt idx="92">
                  <c:v>15.98782882176143</c:v>
                </c:pt>
                <c:pt idx="93">
                  <c:v>15.71594187432971</c:v>
                </c:pt>
                <c:pt idx="94">
                  <c:v>15.2237490169463</c:v>
                </c:pt>
                <c:pt idx="95">
                  <c:v>14.94674830108923</c:v>
                </c:pt>
                <c:pt idx="96">
                  <c:v>15.80228607102817</c:v>
                </c:pt>
                <c:pt idx="97">
                  <c:v>16.19272044784899</c:v>
                </c:pt>
                <c:pt idx="98">
                  <c:v>16.06504536076929</c:v>
                </c:pt>
                <c:pt idx="99">
                  <c:v>16.05010453396748</c:v>
                </c:pt>
                <c:pt idx="100">
                  <c:v>16.91542107606838</c:v>
                </c:pt>
                <c:pt idx="101">
                  <c:v>17.21930294394769</c:v>
                </c:pt>
                <c:pt idx="102">
                  <c:v>16.88921449110752</c:v>
                </c:pt>
                <c:pt idx="103">
                  <c:v>17.13185397534573</c:v>
                </c:pt>
                <c:pt idx="104">
                  <c:v>17.35078802634861</c:v>
                </c:pt>
                <c:pt idx="105">
                  <c:v>17.05321440295549</c:v>
                </c:pt>
                <c:pt idx="106">
                  <c:v>16.90602117024937</c:v>
                </c:pt>
                <c:pt idx="107">
                  <c:v>16.61033807660339</c:v>
                </c:pt>
                <c:pt idx="108">
                  <c:v>17.2200719821819</c:v>
                </c:pt>
                <c:pt idx="109">
                  <c:v>17.02681498267142</c:v>
                </c:pt>
                <c:pt idx="110">
                  <c:v>16.9011222885899</c:v>
                </c:pt>
                <c:pt idx="111">
                  <c:v>17.25785454260321</c:v>
                </c:pt>
                <c:pt idx="112">
                  <c:v>17.78643048785862</c:v>
                </c:pt>
                <c:pt idx="113">
                  <c:v>17.68436084445016</c:v>
                </c:pt>
                <c:pt idx="114">
                  <c:v>17.58929544086486</c:v>
                </c:pt>
                <c:pt idx="115">
                  <c:v>16.5967911339791</c:v>
                </c:pt>
                <c:pt idx="116">
                  <c:v>16.1697020006153</c:v>
                </c:pt>
                <c:pt idx="117">
                  <c:v>15.48284916334444</c:v>
                </c:pt>
                <c:pt idx="118">
                  <c:v>14.7450434932928</c:v>
                </c:pt>
                <c:pt idx="119">
                  <c:v>14.44299123133844</c:v>
                </c:pt>
                <c:pt idx="120">
                  <c:v>15.42898008646909</c:v>
                </c:pt>
                <c:pt idx="121">
                  <c:v>15.47652233243254</c:v>
                </c:pt>
                <c:pt idx="122">
                  <c:v>15.05162335765738</c:v>
                </c:pt>
                <c:pt idx="123">
                  <c:v>15.40894512547412</c:v>
                </c:pt>
                <c:pt idx="124">
                  <c:v>15.56649523071325</c:v>
                </c:pt>
                <c:pt idx="125">
                  <c:v>15.65821139563814</c:v>
                </c:pt>
                <c:pt idx="126">
                  <c:v>15.61791923864599</c:v>
                </c:pt>
                <c:pt idx="127">
                  <c:v>16.16399850996303</c:v>
                </c:pt>
                <c:pt idx="128">
                  <c:v>17.71126141325652</c:v>
                </c:pt>
                <c:pt idx="129">
                  <c:v>17.71656858982636</c:v>
                </c:pt>
                <c:pt idx="130">
                  <c:v>17.67173917476399</c:v>
                </c:pt>
                <c:pt idx="131">
                  <c:v>18.20630300020992</c:v>
                </c:pt>
                <c:pt idx="132">
                  <c:v>19.01638840422527</c:v>
                </c:pt>
                <c:pt idx="133">
                  <c:v>19.03642504097843</c:v>
                </c:pt>
                <c:pt idx="134">
                  <c:v>19.73805484932301</c:v>
                </c:pt>
                <c:pt idx="135">
                  <c:v>19.94326524163864</c:v>
                </c:pt>
                <c:pt idx="136">
                  <c:v>19.91146521348981</c:v>
                </c:pt>
                <c:pt idx="137">
                  <c:v>19.76928439713674</c:v>
                </c:pt>
                <c:pt idx="138">
                  <c:v>19.21188643450557</c:v>
                </c:pt>
                <c:pt idx="139">
                  <c:v>19.20430380317382</c:v>
                </c:pt>
                <c:pt idx="140">
                  <c:v>18.6942718095882</c:v>
                </c:pt>
                <c:pt idx="141">
                  <c:v>19.0402149153247</c:v>
                </c:pt>
                <c:pt idx="142">
                  <c:v>18.4633126908</c:v>
                </c:pt>
                <c:pt idx="143">
                  <c:v>18.01300925127574</c:v>
                </c:pt>
                <c:pt idx="144">
                  <c:v>17.65664370809878</c:v>
                </c:pt>
                <c:pt idx="145">
                  <c:v>17.12519385487246</c:v>
                </c:pt>
                <c:pt idx="146">
                  <c:v>16.89958903158232</c:v>
                </c:pt>
                <c:pt idx="147">
                  <c:v>17.10254157825491</c:v>
                </c:pt>
                <c:pt idx="148">
                  <c:v>15.78098731077626</c:v>
                </c:pt>
                <c:pt idx="149">
                  <c:v>15.41650386359769</c:v>
                </c:pt>
                <c:pt idx="150">
                  <c:v>14.34985418276095</c:v>
                </c:pt>
                <c:pt idx="151">
                  <c:v>14.58805653580781</c:v>
                </c:pt>
                <c:pt idx="152">
                  <c:v>15.01206907913877</c:v>
                </c:pt>
                <c:pt idx="153">
                  <c:v>15.27179415352018</c:v>
                </c:pt>
                <c:pt idx="154">
                  <c:v>15.94241140057167</c:v>
                </c:pt>
                <c:pt idx="155">
                  <c:v>15.61269433546494</c:v>
                </c:pt>
                <c:pt idx="156">
                  <c:v>15.73986935194823</c:v>
                </c:pt>
                <c:pt idx="157">
                  <c:v>16.20273659644992</c:v>
                </c:pt>
                <c:pt idx="158">
                  <c:v>17.18762208812192</c:v>
                </c:pt>
                <c:pt idx="159">
                  <c:v>17.43484907805246</c:v>
                </c:pt>
                <c:pt idx="160">
                  <c:v>16.80875192091802</c:v>
                </c:pt>
                <c:pt idx="161">
                  <c:v>16.60631969529253</c:v>
                </c:pt>
                <c:pt idx="162">
                  <c:v>16.28967971491695</c:v>
                </c:pt>
                <c:pt idx="163">
                  <c:v>16.45777707299837</c:v>
                </c:pt>
                <c:pt idx="164">
                  <c:v>16.52231544487723</c:v>
                </c:pt>
                <c:pt idx="165">
                  <c:v>16.50290420570843</c:v>
                </c:pt>
                <c:pt idx="166">
                  <c:v>16.54278444744456</c:v>
                </c:pt>
                <c:pt idx="167">
                  <c:v>16.67246633376772</c:v>
                </c:pt>
                <c:pt idx="168">
                  <c:v>16.52444393516272</c:v>
                </c:pt>
                <c:pt idx="169">
                  <c:v>16.33123769321141</c:v>
                </c:pt>
                <c:pt idx="170">
                  <c:v>16.3646254271748</c:v>
                </c:pt>
                <c:pt idx="171">
                  <c:v>16.3875438236863</c:v>
                </c:pt>
                <c:pt idx="172">
                  <c:v>17.08036955338238</c:v>
                </c:pt>
                <c:pt idx="173">
                  <c:v>17.20741353978338</c:v>
                </c:pt>
                <c:pt idx="174">
                  <c:v>17.54601464874056</c:v>
                </c:pt>
                <c:pt idx="175">
                  <c:v>18.07407254724179</c:v>
                </c:pt>
                <c:pt idx="176">
                  <c:v>18.20033594660546</c:v>
                </c:pt>
                <c:pt idx="177">
                  <c:v>17.94470662246647</c:v>
                </c:pt>
                <c:pt idx="178">
                  <c:v>17.34299899192169</c:v>
                </c:pt>
                <c:pt idx="179">
                  <c:v>16.54841515666795</c:v>
                </c:pt>
                <c:pt idx="180">
                  <c:v>16.57622482856819</c:v>
                </c:pt>
                <c:pt idx="181">
                  <c:v>17.51540335263726</c:v>
                </c:pt>
                <c:pt idx="182">
                  <c:v>17.23236271229861</c:v>
                </c:pt>
                <c:pt idx="183">
                  <c:v>17.64369937813</c:v>
                </c:pt>
                <c:pt idx="184">
                  <c:v>17.82826689423282</c:v>
                </c:pt>
                <c:pt idx="185">
                  <c:v>17.77757861643046</c:v>
                </c:pt>
                <c:pt idx="186">
                  <c:v>16.6371001033946</c:v>
                </c:pt>
                <c:pt idx="187">
                  <c:v>15.70337054622688</c:v>
                </c:pt>
                <c:pt idx="188">
                  <c:v>16.54433994303202</c:v>
                </c:pt>
                <c:pt idx="189">
                  <c:v>16.43886680472588</c:v>
                </c:pt>
                <c:pt idx="190">
                  <c:v>17.08942524237111</c:v>
                </c:pt>
                <c:pt idx="191">
                  <c:v>16.5014041805901</c:v>
                </c:pt>
                <c:pt idx="192">
                  <c:v>17.02652128238056</c:v>
                </c:pt>
                <c:pt idx="193">
                  <c:v>16.89402588325411</c:v>
                </c:pt>
                <c:pt idx="194">
                  <c:v>16.95803071672104</c:v>
                </c:pt>
                <c:pt idx="195">
                  <c:v>16.69685743473467</c:v>
                </c:pt>
                <c:pt idx="196">
                  <c:v>17.0477551292294</c:v>
                </c:pt>
                <c:pt idx="197">
                  <c:v>17.85049728069061</c:v>
                </c:pt>
                <c:pt idx="198">
                  <c:v>18.6519757558203</c:v>
                </c:pt>
                <c:pt idx="199">
                  <c:v>19.00639601051944</c:v>
                </c:pt>
                <c:pt idx="200">
                  <c:v>19.3723702933978</c:v>
                </c:pt>
                <c:pt idx="201">
                  <c:v>19.02803122390242</c:v>
                </c:pt>
                <c:pt idx="202">
                  <c:v>18.35844809805022</c:v>
                </c:pt>
                <c:pt idx="203">
                  <c:v>18.7487576625255</c:v>
                </c:pt>
                <c:pt idx="204">
                  <c:v>19.24900002181375</c:v>
                </c:pt>
                <c:pt idx="205">
                  <c:v>18.91813188800213</c:v>
                </c:pt>
                <c:pt idx="206">
                  <c:v>18.04217492346868</c:v>
                </c:pt>
                <c:pt idx="207">
                  <c:v>17.70508942641177</c:v>
                </c:pt>
                <c:pt idx="208">
                  <c:v>17.59563527451281</c:v>
                </c:pt>
                <c:pt idx="209">
                  <c:v>19.54481748054799</c:v>
                </c:pt>
                <c:pt idx="210">
                  <c:v>19.85894301416729</c:v>
                </c:pt>
                <c:pt idx="211">
                  <c:v>20.54491517915327</c:v>
                </c:pt>
                <c:pt idx="212">
                  <c:v>20.44273286269128</c:v>
                </c:pt>
                <c:pt idx="213">
                  <c:v>19.94719982577365</c:v>
                </c:pt>
                <c:pt idx="214">
                  <c:v>20.52741632481129</c:v>
                </c:pt>
                <c:pt idx="215">
                  <c:v>21.40363198544818</c:v>
                </c:pt>
                <c:pt idx="216">
                  <c:v>22.93280741648718</c:v>
                </c:pt>
                <c:pt idx="217">
                  <c:v>23.04811754998019</c:v>
                </c:pt>
                <c:pt idx="218">
                  <c:v>23.27968224550872</c:v>
                </c:pt>
                <c:pt idx="219">
                  <c:v>23.1524215256865</c:v>
                </c:pt>
                <c:pt idx="220">
                  <c:v>22.09126936083419</c:v>
                </c:pt>
                <c:pt idx="221">
                  <c:v>21.21209192504683</c:v>
                </c:pt>
                <c:pt idx="222">
                  <c:v>21.56142563452312</c:v>
                </c:pt>
                <c:pt idx="223">
                  <c:v>21.72623737305545</c:v>
                </c:pt>
                <c:pt idx="224">
                  <c:v>20.59114051411377</c:v>
                </c:pt>
                <c:pt idx="225">
                  <c:v>20.1537134606866</c:v>
                </c:pt>
                <c:pt idx="226">
                  <c:v>20.1964575208023</c:v>
                </c:pt>
                <c:pt idx="227">
                  <c:v>18.51264964360019</c:v>
                </c:pt>
                <c:pt idx="228">
                  <c:v>18.67427536244478</c:v>
                </c:pt>
                <c:pt idx="229">
                  <c:v>18.70379741725143</c:v>
                </c:pt>
                <c:pt idx="230">
                  <c:v>18.77579342123836</c:v>
                </c:pt>
                <c:pt idx="231">
                  <c:v>18.93640203332271</c:v>
                </c:pt>
                <c:pt idx="232">
                  <c:v>18.4031970169504</c:v>
                </c:pt>
                <c:pt idx="233">
                  <c:v>17.99271158430397</c:v>
                </c:pt>
                <c:pt idx="234">
                  <c:v>17.6895454689528</c:v>
                </c:pt>
                <c:pt idx="235">
                  <c:v>18.06961466678419</c:v>
                </c:pt>
                <c:pt idx="236">
                  <c:v>17.34187415122471</c:v>
                </c:pt>
                <c:pt idx="237">
                  <c:v>18.10239878455605</c:v>
                </c:pt>
                <c:pt idx="238">
                  <c:v>19.41958460376075</c:v>
                </c:pt>
                <c:pt idx="239">
                  <c:v>20.74405116087085</c:v>
                </c:pt>
                <c:pt idx="240">
                  <c:v>20.97858183453618</c:v>
                </c:pt>
                <c:pt idx="241">
                  <c:v>21.67914984820619</c:v>
                </c:pt>
                <c:pt idx="242">
                  <c:v>22.34758395068385</c:v>
                </c:pt>
                <c:pt idx="243">
                  <c:v>24.40971699482721</c:v>
                </c:pt>
                <c:pt idx="244">
                  <c:v>23.06401268486356</c:v>
                </c:pt>
                <c:pt idx="245">
                  <c:v>25.23846620596033</c:v>
                </c:pt>
                <c:pt idx="246">
                  <c:v>23.1448485537081</c:v>
                </c:pt>
                <c:pt idx="247">
                  <c:v>23.07717771384438</c:v>
                </c:pt>
                <c:pt idx="248">
                  <c:v>22.59046831686023</c:v>
                </c:pt>
                <c:pt idx="249">
                  <c:v>22.25290161840893</c:v>
                </c:pt>
                <c:pt idx="250">
                  <c:v>22.3750747776528</c:v>
                </c:pt>
                <c:pt idx="251">
                  <c:v>21.68021514102969</c:v>
                </c:pt>
                <c:pt idx="252">
                  <c:v>22.34029079603357</c:v>
                </c:pt>
                <c:pt idx="253">
                  <c:v>22.4599574524604</c:v>
                </c:pt>
                <c:pt idx="254">
                  <c:v>22.41065228821734</c:v>
                </c:pt>
                <c:pt idx="255">
                  <c:v>22.82310869849785</c:v>
                </c:pt>
                <c:pt idx="256">
                  <c:v>22.4279544933298</c:v>
                </c:pt>
                <c:pt idx="257">
                  <c:v>21.96374229551462</c:v>
                </c:pt>
                <c:pt idx="258">
                  <c:v>22.38568658940136</c:v>
                </c:pt>
                <c:pt idx="259">
                  <c:v>23.16867183409287</c:v>
                </c:pt>
                <c:pt idx="260">
                  <c:v>22.85656638195451</c:v>
                </c:pt>
                <c:pt idx="261">
                  <c:v>20.60442540185982</c:v>
                </c:pt>
                <c:pt idx="262">
                  <c:v>20.40854125507218</c:v>
                </c:pt>
                <c:pt idx="263">
                  <c:v>19.63323212682384</c:v>
                </c:pt>
                <c:pt idx="264">
                  <c:v>20.3181320538285</c:v>
                </c:pt>
                <c:pt idx="265">
                  <c:v>20.10705151755281</c:v>
                </c:pt>
                <c:pt idx="266">
                  <c:v>19.88456038487283</c:v>
                </c:pt>
                <c:pt idx="267">
                  <c:v>18.98002260182626</c:v>
                </c:pt>
                <c:pt idx="268">
                  <c:v>18.95485872303987</c:v>
                </c:pt>
                <c:pt idx="269">
                  <c:v>17.81855172296852</c:v>
                </c:pt>
                <c:pt idx="270">
                  <c:v>16.91817841476666</c:v>
                </c:pt>
                <c:pt idx="271">
                  <c:v>16.2991187909035</c:v>
                </c:pt>
                <c:pt idx="272">
                  <c:v>15.65435911519692</c:v>
                </c:pt>
                <c:pt idx="273">
                  <c:v>15.25294382577884</c:v>
                </c:pt>
                <c:pt idx="274">
                  <c:v>15.40787753429789</c:v>
                </c:pt>
                <c:pt idx="275">
                  <c:v>16.04289414005014</c:v>
                </c:pt>
                <c:pt idx="276">
                  <c:v>15.86183391403364</c:v>
                </c:pt>
                <c:pt idx="277">
                  <c:v>15.02149838033143</c:v>
                </c:pt>
                <c:pt idx="278">
                  <c:v>15.08193017625886</c:v>
                </c:pt>
                <c:pt idx="279">
                  <c:v>15.56549061169148</c:v>
                </c:pt>
                <c:pt idx="280">
                  <c:v>15.52582089625463</c:v>
                </c:pt>
                <c:pt idx="281">
                  <c:v>15.47443363865265</c:v>
                </c:pt>
                <c:pt idx="282">
                  <c:v>16.03640162962411</c:v>
                </c:pt>
                <c:pt idx="283">
                  <c:v>16.30465197885103</c:v>
                </c:pt>
                <c:pt idx="284">
                  <c:v>16.74260004916367</c:v>
                </c:pt>
                <c:pt idx="285">
                  <c:v>17.6331973708214</c:v>
                </c:pt>
                <c:pt idx="286">
                  <c:v>18.07620022377006</c:v>
                </c:pt>
                <c:pt idx="287">
                  <c:v>18.15967911870319</c:v>
                </c:pt>
                <c:pt idx="288">
                  <c:v>18.45985203245584</c:v>
                </c:pt>
                <c:pt idx="289">
                  <c:v>19.16899637582982</c:v>
                </c:pt>
                <c:pt idx="290">
                  <c:v>19.83150607421841</c:v>
                </c:pt>
                <c:pt idx="291">
                  <c:v>19.48292752471128</c:v>
                </c:pt>
                <c:pt idx="292">
                  <c:v>18.62948750984512</c:v>
                </c:pt>
                <c:pt idx="293">
                  <c:v>18.73586238618353</c:v>
                </c:pt>
                <c:pt idx="294">
                  <c:v>19.20588330954804</c:v>
                </c:pt>
                <c:pt idx="295">
                  <c:v>19.57330843080371</c:v>
                </c:pt>
                <c:pt idx="296">
                  <c:v>19.74349241969777</c:v>
                </c:pt>
                <c:pt idx="297">
                  <c:v>19.89739481432953</c:v>
                </c:pt>
                <c:pt idx="298">
                  <c:v>19.44352569326497</c:v>
                </c:pt>
                <c:pt idx="299">
                  <c:v>19.57796080909611</c:v>
                </c:pt>
                <c:pt idx="300">
                  <c:v>20.13240226080788</c:v>
                </c:pt>
                <c:pt idx="301">
                  <c:v>19.86675256367588</c:v>
                </c:pt>
                <c:pt idx="302">
                  <c:v>19.25945302085411</c:v>
                </c:pt>
                <c:pt idx="303">
                  <c:v>18.87620499611587</c:v>
                </c:pt>
                <c:pt idx="304">
                  <c:v>18.05404446092638</c:v>
                </c:pt>
                <c:pt idx="305">
                  <c:v>18.17266637649749</c:v>
                </c:pt>
                <c:pt idx="306">
                  <c:v>18.19520014351373</c:v>
                </c:pt>
                <c:pt idx="307">
                  <c:v>18.96725147754929</c:v>
                </c:pt>
                <c:pt idx="308">
                  <c:v>19.20099368200134</c:v>
                </c:pt>
                <c:pt idx="309">
                  <c:v>18.09538090886909</c:v>
                </c:pt>
                <c:pt idx="310">
                  <c:v>18.14185165400795</c:v>
                </c:pt>
                <c:pt idx="311">
                  <c:v>17.66000366776865</c:v>
                </c:pt>
                <c:pt idx="312">
                  <c:v>17.21891385370597</c:v>
                </c:pt>
                <c:pt idx="313">
                  <c:v>16.21707128876614</c:v>
                </c:pt>
                <c:pt idx="314">
                  <c:v>14.68754525597864</c:v>
                </c:pt>
                <c:pt idx="315">
                  <c:v>14.66970990560273</c:v>
                </c:pt>
                <c:pt idx="316">
                  <c:v>13.79010715342424</c:v>
                </c:pt>
                <c:pt idx="317">
                  <c:v>13.14426995267319</c:v>
                </c:pt>
                <c:pt idx="318">
                  <c:v>13.58500735796184</c:v>
                </c:pt>
                <c:pt idx="319">
                  <c:v>12.5134716044466</c:v>
                </c:pt>
                <c:pt idx="320">
                  <c:v>12.32856965773662</c:v>
                </c:pt>
                <c:pt idx="321">
                  <c:v>10.8318401530506</c:v>
                </c:pt>
                <c:pt idx="322">
                  <c:v>10.59117755918978</c:v>
                </c:pt>
                <c:pt idx="323">
                  <c:v>11.33330623581117</c:v>
                </c:pt>
                <c:pt idx="324">
                  <c:v>11.90296862826697</c:v>
                </c:pt>
                <c:pt idx="325">
                  <c:v>11.55484629514479</c:v>
                </c:pt>
                <c:pt idx="326">
                  <c:v>11.98466266446429</c:v>
                </c:pt>
                <c:pt idx="327">
                  <c:v>12.44888915837036</c:v>
                </c:pt>
                <c:pt idx="328">
                  <c:v>13.07845135543833</c:v>
                </c:pt>
                <c:pt idx="329">
                  <c:v>13.05168412922998</c:v>
                </c:pt>
                <c:pt idx="330">
                  <c:v>13.3454871048344</c:v>
                </c:pt>
                <c:pt idx="331">
                  <c:v>13.88423289520861</c:v>
                </c:pt>
                <c:pt idx="332">
                  <c:v>13.7014422688251</c:v>
                </c:pt>
                <c:pt idx="333">
                  <c:v>13.6908103591787</c:v>
                </c:pt>
                <c:pt idx="334">
                  <c:v>14.43501409125625</c:v>
                </c:pt>
                <c:pt idx="335">
                  <c:v>14.58248290896243</c:v>
                </c:pt>
                <c:pt idx="336">
                  <c:v>14.76441845644135</c:v>
                </c:pt>
                <c:pt idx="337">
                  <c:v>14.16715751670136</c:v>
                </c:pt>
                <c:pt idx="338">
                  <c:v>14.33605838058621</c:v>
                </c:pt>
                <c:pt idx="339">
                  <c:v>14.64519860308611</c:v>
                </c:pt>
                <c:pt idx="340">
                  <c:v>14.95350978658278</c:v>
                </c:pt>
                <c:pt idx="341">
                  <c:v>15.040444676081</c:v>
                </c:pt>
                <c:pt idx="342">
                  <c:v>15.23150324049768</c:v>
                </c:pt>
                <c:pt idx="343">
                  <c:v>15.41758070625475</c:v>
                </c:pt>
                <c:pt idx="344">
                  <c:v>15.25444643682117</c:v>
                </c:pt>
                <c:pt idx="345">
                  <c:v>14.98884529612176</c:v>
                </c:pt>
                <c:pt idx="346">
                  <c:v>14.74563117682458</c:v>
                </c:pt>
                <c:pt idx="347">
                  <c:v>14.75063848926503</c:v>
                </c:pt>
                <c:pt idx="348">
                  <c:v>14.54788504056414</c:v>
                </c:pt>
                <c:pt idx="349">
                  <c:v>14.00203790303269</c:v>
                </c:pt>
                <c:pt idx="350">
                  <c:v>14.05000696507782</c:v>
                </c:pt>
                <c:pt idx="351">
                  <c:v>13.55988362082007</c:v>
                </c:pt>
                <c:pt idx="352">
                  <c:v>13.56879228725145</c:v>
                </c:pt>
                <c:pt idx="353">
                  <c:v>13.01965730231594</c:v>
                </c:pt>
                <c:pt idx="354">
                  <c:v>12.34258125998522</c:v>
                </c:pt>
                <c:pt idx="355">
                  <c:v>12.74505515088625</c:v>
                </c:pt>
                <c:pt idx="356">
                  <c:v>12.93716110107084</c:v>
                </c:pt>
                <c:pt idx="357">
                  <c:v>13.91886665644581</c:v>
                </c:pt>
                <c:pt idx="358">
                  <c:v>14.16452317578035</c:v>
                </c:pt>
                <c:pt idx="359">
                  <c:v>13.74147841778154</c:v>
                </c:pt>
                <c:pt idx="360">
                  <c:v>14.0492151814012</c:v>
                </c:pt>
                <c:pt idx="361">
                  <c:v>14.7214884699283</c:v>
                </c:pt>
                <c:pt idx="362">
                  <c:v>14.37062322197953</c:v>
                </c:pt>
                <c:pt idx="363">
                  <c:v>14.75293542032935</c:v>
                </c:pt>
                <c:pt idx="364">
                  <c:v>15.04766059168504</c:v>
                </c:pt>
                <c:pt idx="365">
                  <c:v>15.32835568471928</c:v>
                </c:pt>
                <c:pt idx="366">
                  <c:v>15.08311057870027</c:v>
                </c:pt>
                <c:pt idx="367">
                  <c:v>13.89979066565444</c:v>
                </c:pt>
                <c:pt idx="368">
                  <c:v>12.99795398325244</c:v>
                </c:pt>
                <c:pt idx="369">
                  <c:v>13.0664728506192</c:v>
                </c:pt>
                <c:pt idx="370">
                  <c:v>13.72799758641309</c:v>
                </c:pt>
                <c:pt idx="371">
                  <c:v>13.92925841957824</c:v>
                </c:pt>
                <c:pt idx="372">
                  <c:v>13.79495263184582</c:v>
                </c:pt>
                <c:pt idx="373">
                  <c:v>13.5316343696866</c:v>
                </c:pt>
                <c:pt idx="374">
                  <c:v>13.63976917394417</c:v>
                </c:pt>
                <c:pt idx="375">
                  <c:v>13.65439269055324</c:v>
                </c:pt>
                <c:pt idx="376">
                  <c:v>13.64550068561237</c:v>
                </c:pt>
                <c:pt idx="377">
                  <c:v>13.78541740450253</c:v>
                </c:pt>
                <c:pt idx="378">
                  <c:v>13.80287664501579</c:v>
                </c:pt>
                <c:pt idx="379">
                  <c:v>13.98476176342628</c:v>
                </c:pt>
                <c:pt idx="380">
                  <c:v>13.92628500131588</c:v>
                </c:pt>
                <c:pt idx="381">
                  <c:v>13.90509270117848</c:v>
                </c:pt>
                <c:pt idx="382">
                  <c:v>13.74954101860654</c:v>
                </c:pt>
                <c:pt idx="383">
                  <c:v>13.38899945257964</c:v>
                </c:pt>
                <c:pt idx="384">
                  <c:v>13.14808879176157</c:v>
                </c:pt>
                <c:pt idx="385">
                  <c:v>12.68296051623677</c:v>
                </c:pt>
                <c:pt idx="386">
                  <c:v>12.44345351518367</c:v>
                </c:pt>
                <c:pt idx="387">
                  <c:v>12.43306708179517</c:v>
                </c:pt>
                <c:pt idx="388">
                  <c:v>12.22140106115413</c:v>
                </c:pt>
                <c:pt idx="389">
                  <c:v>11.49196285276123</c:v>
                </c:pt>
                <c:pt idx="390">
                  <c:v>11.53402279545986</c:v>
                </c:pt>
                <c:pt idx="391">
                  <c:v>11.84684054356463</c:v>
                </c:pt>
                <c:pt idx="392">
                  <c:v>11.84331682662598</c:v>
                </c:pt>
                <c:pt idx="393">
                  <c:v>11.4714902403123</c:v>
                </c:pt>
                <c:pt idx="394">
                  <c:v>11.07253784503802</c:v>
                </c:pt>
                <c:pt idx="395">
                  <c:v>11.1740408700368</c:v>
                </c:pt>
                <c:pt idx="396">
                  <c:v>11.63609210504614</c:v>
                </c:pt>
                <c:pt idx="397">
                  <c:v>11.91023387979825</c:v>
                </c:pt>
                <c:pt idx="398">
                  <c:v>11.68552601883684</c:v>
                </c:pt>
                <c:pt idx="399">
                  <c:v>11.52266253620025</c:v>
                </c:pt>
                <c:pt idx="400">
                  <c:v>11.47900869416449</c:v>
                </c:pt>
                <c:pt idx="401">
                  <c:v>11.42871516883189</c:v>
                </c:pt>
                <c:pt idx="402">
                  <c:v>10.69434518304015</c:v>
                </c:pt>
                <c:pt idx="403">
                  <c:v>10.49204626507645</c:v>
                </c:pt>
                <c:pt idx="404">
                  <c:v>10.50049730180215</c:v>
                </c:pt>
                <c:pt idx="405">
                  <c:v>10.61275946612624</c:v>
                </c:pt>
                <c:pt idx="406">
                  <c:v>10.51691764299213</c:v>
                </c:pt>
                <c:pt idx="407">
                  <c:v>10.17221799199787</c:v>
                </c:pt>
                <c:pt idx="408">
                  <c:v>10.35983419775728</c:v>
                </c:pt>
                <c:pt idx="409">
                  <c:v>10.3297862096607</c:v>
                </c:pt>
                <c:pt idx="410">
                  <c:v>10.70701318868281</c:v>
                </c:pt>
                <c:pt idx="411">
                  <c:v>11.40112378900019</c:v>
                </c:pt>
                <c:pt idx="412">
                  <c:v>11.02692987647132</c:v>
                </c:pt>
                <c:pt idx="413">
                  <c:v>11.15426218909635</c:v>
                </c:pt>
                <c:pt idx="414">
                  <c:v>11.11362939394961</c:v>
                </c:pt>
                <c:pt idx="415">
                  <c:v>11.58483164160461</c:v>
                </c:pt>
                <c:pt idx="416">
                  <c:v>12.0115707578259</c:v>
                </c:pt>
                <c:pt idx="417">
                  <c:v>12.54907613322017</c:v>
                </c:pt>
                <c:pt idx="418">
                  <c:v>12.85771445355933</c:v>
                </c:pt>
                <c:pt idx="419">
                  <c:v>12.87844460218601</c:v>
                </c:pt>
                <c:pt idx="420">
                  <c:v>12.54356369251619</c:v>
                </c:pt>
                <c:pt idx="421">
                  <c:v>12.35465232645881</c:v>
                </c:pt>
                <c:pt idx="422">
                  <c:v>12.17705279574849</c:v>
                </c:pt>
                <c:pt idx="423">
                  <c:v>11.90648177659319</c:v>
                </c:pt>
                <c:pt idx="424">
                  <c:v>12.02625667190517</c:v>
                </c:pt>
                <c:pt idx="425">
                  <c:v>11.99596122294659</c:v>
                </c:pt>
                <c:pt idx="426">
                  <c:v>11.79116527525456</c:v>
                </c:pt>
                <c:pt idx="427">
                  <c:v>11.73208263887417</c:v>
                </c:pt>
                <c:pt idx="428">
                  <c:v>11.94455241750448</c:v>
                </c:pt>
                <c:pt idx="429">
                  <c:v>12.0457417633708</c:v>
                </c:pt>
                <c:pt idx="430">
                  <c:v>12.0532304032305</c:v>
                </c:pt>
                <c:pt idx="431">
                  <c:v>11.4135591888495</c:v>
                </c:pt>
                <c:pt idx="432">
                  <c:v>10.99236142738343</c:v>
                </c:pt>
                <c:pt idx="433">
                  <c:v>10.06318773873573</c:v>
                </c:pt>
                <c:pt idx="434">
                  <c:v>10.32715708010788</c:v>
                </c:pt>
                <c:pt idx="435">
                  <c:v>9.644531197281235</c:v>
                </c:pt>
                <c:pt idx="436">
                  <c:v>9.138988813373579</c:v>
                </c:pt>
                <c:pt idx="437">
                  <c:v>9.148220259539583</c:v>
                </c:pt>
                <c:pt idx="438">
                  <c:v>9.003472377228806</c:v>
                </c:pt>
                <c:pt idx="439">
                  <c:v>8.57268046675378</c:v>
                </c:pt>
                <c:pt idx="440">
                  <c:v>7.950823264217066</c:v>
                </c:pt>
                <c:pt idx="441">
                  <c:v>7.387133711108146</c:v>
                </c:pt>
                <c:pt idx="442">
                  <c:v>6.75301360477431</c:v>
                </c:pt>
                <c:pt idx="443">
                  <c:v>6.41259389811982</c:v>
                </c:pt>
                <c:pt idx="444">
                  <c:v>6.640646028655352</c:v>
                </c:pt>
                <c:pt idx="445">
                  <c:v>6.784343551630281</c:v>
                </c:pt>
                <c:pt idx="446">
                  <c:v>6.686355760455894</c:v>
                </c:pt>
                <c:pt idx="447">
                  <c:v>6.520727730547157</c:v>
                </c:pt>
                <c:pt idx="448">
                  <c:v>6.582363231621081</c:v>
                </c:pt>
                <c:pt idx="449">
                  <c:v>6.496291318641057</c:v>
                </c:pt>
                <c:pt idx="450">
                  <c:v>6.37132409384899</c:v>
                </c:pt>
                <c:pt idx="451">
                  <c:v>6.303073760914592</c:v>
                </c:pt>
                <c:pt idx="452">
                  <c:v>6.149170562431681</c:v>
                </c:pt>
                <c:pt idx="453">
                  <c:v>6.290515321191322</c:v>
                </c:pt>
                <c:pt idx="454">
                  <c:v>6.33332749535416</c:v>
                </c:pt>
                <c:pt idx="455">
                  <c:v>6.134580411283431</c:v>
                </c:pt>
                <c:pt idx="456">
                  <c:v>6.098467639950105</c:v>
                </c:pt>
                <c:pt idx="457">
                  <c:v>6.23969277136498</c:v>
                </c:pt>
                <c:pt idx="458">
                  <c:v>6.356074004869146</c:v>
                </c:pt>
                <c:pt idx="459">
                  <c:v>6.456139555819278</c:v>
                </c:pt>
                <c:pt idx="460">
                  <c:v>6.829002261482035</c:v>
                </c:pt>
                <c:pt idx="461">
                  <c:v>7.021615214784133</c:v>
                </c:pt>
                <c:pt idx="462">
                  <c:v>7.052837165446316</c:v>
                </c:pt>
                <c:pt idx="463">
                  <c:v>6.479131101705282</c:v>
                </c:pt>
                <c:pt idx="464">
                  <c:v>6.558481672061268</c:v>
                </c:pt>
                <c:pt idx="465">
                  <c:v>6.794704199949306</c:v>
                </c:pt>
                <c:pt idx="466">
                  <c:v>6.467022574133135</c:v>
                </c:pt>
                <c:pt idx="467">
                  <c:v>6.160717033799181</c:v>
                </c:pt>
                <c:pt idx="468">
                  <c:v>5.989667771139443</c:v>
                </c:pt>
                <c:pt idx="469">
                  <c:v>5.455347649907775</c:v>
                </c:pt>
                <c:pt idx="470">
                  <c:v>5.798822727557162</c:v>
                </c:pt>
                <c:pt idx="471">
                  <c:v>5.599858725506186</c:v>
                </c:pt>
                <c:pt idx="472">
                  <c:v>5.188950462047496</c:v>
                </c:pt>
                <c:pt idx="473">
                  <c:v>5.043639680451623</c:v>
                </c:pt>
                <c:pt idx="474">
                  <c:v>5.080592919540797</c:v>
                </c:pt>
                <c:pt idx="475">
                  <c:v>5.02070107792286</c:v>
                </c:pt>
                <c:pt idx="476">
                  <c:v>5.29716277010806</c:v>
                </c:pt>
                <c:pt idx="477">
                  <c:v>5.351177393424157</c:v>
                </c:pt>
                <c:pt idx="478">
                  <c:v>5.126407930947926</c:v>
                </c:pt>
                <c:pt idx="479">
                  <c:v>4.78424104508325</c:v>
                </c:pt>
                <c:pt idx="480">
                  <c:v>5.122184146887372</c:v>
                </c:pt>
                <c:pt idx="481">
                  <c:v>5.274857191205047</c:v>
                </c:pt>
                <c:pt idx="482">
                  <c:v>5.19234815868418</c:v>
                </c:pt>
                <c:pt idx="483">
                  <c:v>5.297085922739675</c:v>
                </c:pt>
                <c:pt idx="484">
                  <c:v>5.609469225330776</c:v>
                </c:pt>
                <c:pt idx="485">
                  <c:v>5.216110960989321</c:v>
                </c:pt>
                <c:pt idx="486">
                  <c:v>5.197779361905471</c:v>
                </c:pt>
                <c:pt idx="487">
                  <c:v>5.161294823215731</c:v>
                </c:pt>
                <c:pt idx="488">
                  <c:v>5.377524425458257</c:v>
                </c:pt>
                <c:pt idx="489">
                  <c:v>5.47925767805335</c:v>
                </c:pt>
                <c:pt idx="490">
                  <c:v>5.838196993200891</c:v>
                </c:pt>
                <c:pt idx="491">
                  <c:v>6.114158849417269</c:v>
                </c:pt>
                <c:pt idx="492">
                  <c:v>6.28708729034713</c:v>
                </c:pt>
                <c:pt idx="493">
                  <c:v>6.461305872696983</c:v>
                </c:pt>
                <c:pt idx="494">
                  <c:v>6.82138724903604</c:v>
                </c:pt>
                <c:pt idx="495">
                  <c:v>7.273253390209864</c:v>
                </c:pt>
                <c:pt idx="496">
                  <c:v>7.593467258919381</c:v>
                </c:pt>
                <c:pt idx="497">
                  <c:v>7.557987351755128</c:v>
                </c:pt>
                <c:pt idx="498">
                  <c:v>7.602095045774036</c:v>
                </c:pt>
                <c:pt idx="499">
                  <c:v>8.020030689895778</c:v>
                </c:pt>
                <c:pt idx="500">
                  <c:v>8.265083002284306</c:v>
                </c:pt>
                <c:pt idx="501">
                  <c:v>8.432151998761902</c:v>
                </c:pt>
                <c:pt idx="502">
                  <c:v>7.99825377226984</c:v>
                </c:pt>
                <c:pt idx="503">
                  <c:v>7.964679864940003</c:v>
                </c:pt>
                <c:pt idx="504">
                  <c:v>8.154200483069154</c:v>
                </c:pt>
                <c:pt idx="505">
                  <c:v>8.53336057906597</c:v>
                </c:pt>
                <c:pt idx="506">
                  <c:v>8.700737500978537</c:v>
                </c:pt>
                <c:pt idx="507">
                  <c:v>8.37280966846382</c:v>
                </c:pt>
                <c:pt idx="508">
                  <c:v>8.000497867598214</c:v>
                </c:pt>
                <c:pt idx="509">
                  <c:v>7.671825282673082</c:v>
                </c:pt>
                <c:pt idx="510">
                  <c:v>7.345985119490649</c:v>
                </c:pt>
                <c:pt idx="511">
                  <c:v>7.441783174217372</c:v>
                </c:pt>
                <c:pt idx="512">
                  <c:v>7.458183867189794</c:v>
                </c:pt>
                <c:pt idx="513">
                  <c:v>7.317400395621479</c:v>
                </c:pt>
                <c:pt idx="514">
                  <c:v>7.546327911916234</c:v>
                </c:pt>
                <c:pt idx="515">
                  <c:v>7.809739144938742</c:v>
                </c:pt>
                <c:pt idx="516">
                  <c:v>8.072249446037378</c:v>
                </c:pt>
                <c:pt idx="517">
                  <c:v>8.162066220850356</c:v>
                </c:pt>
                <c:pt idx="518">
                  <c:v>8.058077044116093</c:v>
                </c:pt>
                <c:pt idx="519">
                  <c:v>7.923620348327979</c:v>
                </c:pt>
                <c:pt idx="520">
                  <c:v>7.899698330665291</c:v>
                </c:pt>
                <c:pt idx="521">
                  <c:v>8.051676946396648</c:v>
                </c:pt>
                <c:pt idx="522">
                  <c:v>8.377712139971835</c:v>
                </c:pt>
                <c:pt idx="523">
                  <c:v>8.717418308548332</c:v>
                </c:pt>
                <c:pt idx="524">
                  <c:v>8.581670375209052</c:v>
                </c:pt>
                <c:pt idx="525">
                  <c:v>8.419491035872422</c:v>
                </c:pt>
                <c:pt idx="526">
                  <c:v>8.888327361250967</c:v>
                </c:pt>
                <c:pt idx="527">
                  <c:v>9.310639680416373</c:v>
                </c:pt>
                <c:pt idx="528">
                  <c:v>9.692618852254996</c:v>
                </c:pt>
                <c:pt idx="529">
                  <c:v>9.830804722819572</c:v>
                </c:pt>
                <c:pt idx="530">
                  <c:v>9.51853753881003</c:v>
                </c:pt>
                <c:pt idx="531">
                  <c:v>9.47656678790307</c:v>
                </c:pt>
                <c:pt idx="532">
                  <c:v>9.729007694021325</c:v>
                </c:pt>
                <c:pt idx="533">
                  <c:v>9.796386180450611</c:v>
                </c:pt>
                <c:pt idx="534">
                  <c:v>9.9639938917878</c:v>
                </c:pt>
                <c:pt idx="535">
                  <c:v>10.11091845848894</c:v>
                </c:pt>
                <c:pt idx="536">
                  <c:v>10.35924761134851</c:v>
                </c:pt>
                <c:pt idx="537">
                  <c:v>10.71849599702293</c:v>
                </c:pt>
                <c:pt idx="538">
                  <c:v>10.88631744030794</c:v>
                </c:pt>
                <c:pt idx="539">
                  <c:v>11.14736523913725</c:v>
                </c:pt>
                <c:pt idx="540">
                  <c:v>11.34096618850624</c:v>
                </c:pt>
                <c:pt idx="541">
                  <c:v>11.38943567274802</c:v>
                </c:pt>
                <c:pt idx="542">
                  <c:v>10.71235206273249</c:v>
                </c:pt>
                <c:pt idx="543">
                  <c:v>10.39558768595473</c:v>
                </c:pt>
                <c:pt idx="544">
                  <c:v>10.5751584638061</c:v>
                </c:pt>
                <c:pt idx="545">
                  <c:v>11.19797974022996</c:v>
                </c:pt>
                <c:pt idx="546">
                  <c:v>11.86969405848128</c:v>
                </c:pt>
                <c:pt idx="547">
                  <c:v>12.48880821952188</c:v>
                </c:pt>
                <c:pt idx="548">
                  <c:v>12.69261482334472</c:v>
                </c:pt>
                <c:pt idx="549">
                  <c:v>12.42651752158335</c:v>
                </c:pt>
                <c:pt idx="550">
                  <c:v>12.61525121234448</c:v>
                </c:pt>
                <c:pt idx="551">
                  <c:v>13.00905272899312</c:v>
                </c:pt>
                <c:pt idx="552">
                  <c:v>13.1859306286778</c:v>
                </c:pt>
                <c:pt idx="553">
                  <c:v>13.63396613221621</c:v>
                </c:pt>
                <c:pt idx="554">
                  <c:v>14.03325750760449</c:v>
                </c:pt>
                <c:pt idx="555">
                  <c:v>14.48822220915705</c:v>
                </c:pt>
                <c:pt idx="556">
                  <c:v>15.00234705573711</c:v>
                </c:pt>
                <c:pt idx="557">
                  <c:v>15.12033348174752</c:v>
                </c:pt>
                <c:pt idx="558">
                  <c:v>15.82080259447775</c:v>
                </c:pt>
                <c:pt idx="559">
                  <c:v>16.8628618527638</c:v>
                </c:pt>
                <c:pt idx="560">
                  <c:v>17.81872371351643</c:v>
                </c:pt>
                <c:pt idx="561">
                  <c:v>17.53723785226108</c:v>
                </c:pt>
                <c:pt idx="562">
                  <c:v>18.13130143495243</c:v>
                </c:pt>
                <c:pt idx="563">
                  <c:v>18.64662402140253</c:v>
                </c:pt>
                <c:pt idx="564">
                  <c:v>18.80612857170076</c:v>
                </c:pt>
                <c:pt idx="565">
                  <c:v>18.86885051958403</c:v>
                </c:pt>
                <c:pt idx="566">
                  <c:v>19.94341779906454</c:v>
                </c:pt>
                <c:pt idx="567">
                  <c:v>21.25790924948749</c:v>
                </c:pt>
                <c:pt idx="568">
                  <c:v>21.83273217874001</c:v>
                </c:pt>
                <c:pt idx="569">
                  <c:v>20.91342157686669</c:v>
                </c:pt>
                <c:pt idx="570">
                  <c:v>21.0819054352968</c:v>
                </c:pt>
                <c:pt idx="571">
                  <c:v>21.76213150257922</c:v>
                </c:pt>
                <c:pt idx="572">
                  <c:v>23.00464944615923</c:v>
                </c:pt>
                <c:pt idx="573">
                  <c:v>23.57834423958503</c:v>
                </c:pt>
                <c:pt idx="574">
                  <c:v>25.12198457110959</c:v>
                </c:pt>
                <c:pt idx="575">
                  <c:v>25.30159102742615</c:v>
                </c:pt>
                <c:pt idx="576">
                  <c:v>27.08319962083276</c:v>
                </c:pt>
                <c:pt idx="577">
                  <c:v>27.13167279824738</c:v>
                </c:pt>
                <c:pt idx="578">
                  <c:v>27.67574843786186</c:v>
                </c:pt>
                <c:pt idx="579">
                  <c:v>27.56845447289829</c:v>
                </c:pt>
                <c:pt idx="580">
                  <c:v>27.69858687500811</c:v>
                </c:pt>
                <c:pt idx="581">
                  <c:v>27.93546783028867</c:v>
                </c:pt>
                <c:pt idx="582">
                  <c:v>29.93328940684219</c:v>
                </c:pt>
                <c:pt idx="583">
                  <c:v>31.48031324717298</c:v>
                </c:pt>
                <c:pt idx="584">
                  <c:v>32.56378859877668</c:v>
                </c:pt>
                <c:pt idx="585">
                  <c:v>28.96106716435479</c:v>
                </c:pt>
                <c:pt idx="586">
                  <c:v>21.17103600009703</c:v>
                </c:pt>
                <c:pt idx="587">
                  <c:v>22.00737317641833</c:v>
                </c:pt>
                <c:pt idx="588">
                  <c:v>22.31072429433684</c:v>
                </c:pt>
                <c:pt idx="589">
                  <c:v>23.69711774933587</c:v>
                </c:pt>
                <c:pt idx="590">
                  <c:v>24.58660779266884</c:v>
                </c:pt>
                <c:pt idx="591">
                  <c:v>25.8434368620183</c:v>
                </c:pt>
                <c:pt idx="592">
                  <c:v>24.30976063390817</c:v>
                </c:pt>
                <c:pt idx="593">
                  <c:v>21.86689933338947</c:v>
                </c:pt>
                <c:pt idx="594">
                  <c:v>21.54879759254663</c:v>
                </c:pt>
                <c:pt idx="595">
                  <c:v>21.30060224111814</c:v>
                </c:pt>
                <c:pt idx="596">
                  <c:v>21.0725817884473</c:v>
                </c:pt>
                <c:pt idx="597">
                  <c:v>18.21487015465863</c:v>
                </c:pt>
                <c:pt idx="598">
                  <c:v>16.93971137777515</c:v>
                </c:pt>
                <c:pt idx="599">
                  <c:v>16.05500185653131</c:v>
                </c:pt>
                <c:pt idx="600">
                  <c:v>16.7054787315476</c:v>
                </c:pt>
                <c:pt idx="601">
                  <c:v>18.16149243697608</c:v>
                </c:pt>
                <c:pt idx="602">
                  <c:v>18.57956103279127</c:v>
                </c:pt>
                <c:pt idx="603">
                  <c:v>16.87231533160966</c:v>
                </c:pt>
                <c:pt idx="604">
                  <c:v>15.40153999911011</c:v>
                </c:pt>
                <c:pt idx="605">
                  <c:v>15.06247607464325</c:v>
                </c:pt>
                <c:pt idx="606">
                  <c:v>15.51675009551632</c:v>
                </c:pt>
                <c:pt idx="607">
                  <c:v>15.00627660288654</c:v>
                </c:pt>
                <c:pt idx="608">
                  <c:v>12.81774526110688</c:v>
                </c:pt>
                <c:pt idx="609">
                  <c:v>11.14592640766093</c:v>
                </c:pt>
                <c:pt idx="610">
                  <c:v>11.41560029564468</c:v>
                </c:pt>
                <c:pt idx="611">
                  <c:v>9.306032867968317</c:v>
                </c:pt>
                <c:pt idx="612">
                  <c:v>9.312406455177846</c:v>
                </c:pt>
                <c:pt idx="613">
                  <c:v>9.3369322510084</c:v>
                </c:pt>
                <c:pt idx="614">
                  <c:v>9.41306502801221</c:v>
                </c:pt>
                <c:pt idx="615">
                  <c:v>7.192233196115485</c:v>
                </c:pt>
                <c:pt idx="616">
                  <c:v>6.390857289881442</c:v>
                </c:pt>
                <c:pt idx="617">
                  <c:v>5.565059371528965</c:v>
                </c:pt>
                <c:pt idx="618">
                  <c:v>5.8387636718512</c:v>
                </c:pt>
                <c:pt idx="619">
                  <c:v>8.834653205181215</c:v>
                </c:pt>
                <c:pt idx="620">
                  <c:v>9.761168564063706</c:v>
                </c:pt>
                <c:pt idx="621">
                  <c:v>8.478606607689083</c:v>
                </c:pt>
                <c:pt idx="622">
                  <c:v>8.4633095671229</c:v>
                </c:pt>
                <c:pt idx="623">
                  <c:v>8.257073999100681</c:v>
                </c:pt>
                <c:pt idx="624">
                  <c:v>8.728046162813523</c:v>
                </c:pt>
                <c:pt idx="625">
                  <c:v>7.826051751316595</c:v>
                </c:pt>
                <c:pt idx="626">
                  <c:v>7.874681322943167</c:v>
                </c:pt>
                <c:pt idx="627">
                  <c:v>8.723101646068111</c:v>
                </c:pt>
                <c:pt idx="628">
                  <c:v>11.24965125193244</c:v>
                </c:pt>
                <c:pt idx="629">
                  <c:v>13.09887551726952</c:v>
                </c:pt>
                <c:pt idx="630">
                  <c:v>13.75430449387453</c:v>
                </c:pt>
                <c:pt idx="631">
                  <c:v>12.99952705036773</c:v>
                </c:pt>
                <c:pt idx="632">
                  <c:v>12.922920614886</c:v>
                </c:pt>
                <c:pt idx="633">
                  <c:v>11.69625356814369</c:v>
                </c:pt>
                <c:pt idx="634">
                  <c:v>12.01176619338994</c:v>
                </c:pt>
                <c:pt idx="635">
                  <c:v>12.28180162260111</c:v>
                </c:pt>
                <c:pt idx="636">
                  <c:v>13.02511982833237</c:v>
                </c:pt>
                <c:pt idx="637">
                  <c:v>13.92692290427429</c:v>
                </c:pt>
                <c:pt idx="638">
                  <c:v>13.25453762974008</c:v>
                </c:pt>
                <c:pt idx="639">
                  <c:v>13.51838928449009</c:v>
                </c:pt>
                <c:pt idx="640">
                  <c:v>12.18158323502402</c:v>
                </c:pt>
                <c:pt idx="641">
                  <c:v>12.28772648395242</c:v>
                </c:pt>
                <c:pt idx="642">
                  <c:v>11.74152422931824</c:v>
                </c:pt>
                <c:pt idx="643">
                  <c:v>11.31502598182905</c:v>
                </c:pt>
                <c:pt idx="644">
                  <c:v>10.90995408328885</c:v>
                </c:pt>
                <c:pt idx="645">
                  <c:v>11.10835260535173</c:v>
                </c:pt>
                <c:pt idx="646">
                  <c:v>11.4488086902057</c:v>
                </c:pt>
                <c:pt idx="647">
                  <c:v>11.63933756647588</c:v>
                </c:pt>
                <c:pt idx="648">
                  <c:v>11.4959079682016</c:v>
                </c:pt>
                <c:pt idx="649">
                  <c:v>11.08781215905556</c:v>
                </c:pt>
                <c:pt idx="650">
                  <c:v>10.39827240479003</c:v>
                </c:pt>
                <c:pt idx="651">
                  <c:v>11.10421020714952</c:v>
                </c:pt>
                <c:pt idx="652">
                  <c:v>11.98557668348009</c:v>
                </c:pt>
                <c:pt idx="653">
                  <c:v>12.53951932444389</c:v>
                </c:pt>
                <c:pt idx="654">
                  <c:v>13.20213793651101</c:v>
                </c:pt>
                <c:pt idx="655">
                  <c:v>14.10505684666896</c:v>
                </c:pt>
                <c:pt idx="656">
                  <c:v>14.41889170270743</c:v>
                </c:pt>
                <c:pt idx="657">
                  <c:v>14.82623262711409</c:v>
                </c:pt>
                <c:pt idx="658">
                  <c:v>16.12960516325115</c:v>
                </c:pt>
                <c:pt idx="659">
                  <c:v>16.15919271461533</c:v>
                </c:pt>
                <c:pt idx="660">
                  <c:v>17.08735984599723</c:v>
                </c:pt>
                <c:pt idx="661">
                  <c:v>18.10453645951779</c:v>
                </c:pt>
                <c:pt idx="662">
                  <c:v>18.66047820392601</c:v>
                </c:pt>
                <c:pt idx="663">
                  <c:v>18.71899966515149</c:v>
                </c:pt>
                <c:pt idx="664">
                  <c:v>17.75019251932863</c:v>
                </c:pt>
                <c:pt idx="665">
                  <c:v>18.39300106583133</c:v>
                </c:pt>
                <c:pt idx="666">
                  <c:v>19.36046451231913</c:v>
                </c:pt>
                <c:pt idx="667">
                  <c:v>19.62306016298376</c:v>
                </c:pt>
                <c:pt idx="668">
                  <c:v>19.86202424328763</c:v>
                </c:pt>
                <c:pt idx="669">
                  <c:v>20.91309185253311</c:v>
                </c:pt>
                <c:pt idx="670">
                  <c:v>21.49976534102415</c:v>
                </c:pt>
                <c:pt idx="671">
                  <c:v>21.12566354815544</c:v>
                </c:pt>
                <c:pt idx="672">
                  <c:v>21.61874158295351</c:v>
                </c:pt>
                <c:pt idx="673">
                  <c:v>22.24422155280516</c:v>
                </c:pt>
                <c:pt idx="674">
                  <c:v>22.04219701605058</c:v>
                </c:pt>
                <c:pt idx="675">
                  <c:v>20.55657945743286</c:v>
                </c:pt>
                <c:pt idx="676">
                  <c:v>19.47417468657209</c:v>
                </c:pt>
                <c:pt idx="677">
                  <c:v>18.71165996036495</c:v>
                </c:pt>
                <c:pt idx="678">
                  <c:v>19.64672327960762</c:v>
                </c:pt>
                <c:pt idx="679">
                  <c:v>19.80698257738096</c:v>
                </c:pt>
                <c:pt idx="680">
                  <c:v>16.84788286270581</c:v>
                </c:pt>
                <c:pt idx="681">
                  <c:v>14.36165957475336</c:v>
                </c:pt>
                <c:pt idx="682">
                  <c:v>13.15811916648607</c:v>
                </c:pt>
                <c:pt idx="683">
                  <c:v>13.00848303370614</c:v>
                </c:pt>
                <c:pt idx="684">
                  <c:v>13.51146191856241</c:v>
                </c:pt>
                <c:pt idx="685">
                  <c:v>13.26307623646086</c:v>
                </c:pt>
                <c:pt idx="686">
                  <c:v>12.37728623469769</c:v>
                </c:pt>
                <c:pt idx="687">
                  <c:v>11.78951772068418</c:v>
                </c:pt>
                <c:pt idx="688">
                  <c:v>11.9922759305457</c:v>
                </c:pt>
                <c:pt idx="689">
                  <c:v>12.28896630778812</c:v>
                </c:pt>
                <c:pt idx="690">
                  <c:v>14.77032801749206</c:v>
                </c:pt>
                <c:pt idx="691">
                  <c:v>14.90358851260436</c:v>
                </c:pt>
                <c:pt idx="692">
                  <c:v>14.28233050863997</c:v>
                </c:pt>
                <c:pt idx="693">
                  <c:v>16.06114764333343</c:v>
                </c:pt>
                <c:pt idx="694">
                  <c:v>16.14957180071551</c:v>
                </c:pt>
                <c:pt idx="695">
                  <c:v>15.75648443899401</c:v>
                </c:pt>
                <c:pt idx="696">
                  <c:v>15.5996344109193</c:v>
                </c:pt>
                <c:pt idx="697">
                  <c:v>15.66469692895477</c:v>
                </c:pt>
                <c:pt idx="698">
                  <c:v>15.72922374321423</c:v>
                </c:pt>
                <c:pt idx="699">
                  <c:v>13.91699457981241</c:v>
                </c:pt>
                <c:pt idx="700">
                  <c:v>14.50292949965777</c:v>
                </c:pt>
                <c:pt idx="701">
                  <c:v>14.83382892148979</c:v>
                </c:pt>
                <c:pt idx="702">
                  <c:v>15.27095259857026</c:v>
                </c:pt>
                <c:pt idx="703">
                  <c:v>15.12008234333399</c:v>
                </c:pt>
                <c:pt idx="704">
                  <c:v>16.45283557706096</c:v>
                </c:pt>
                <c:pt idx="705">
                  <c:v>16.82120480626563</c:v>
                </c:pt>
                <c:pt idx="706">
                  <c:v>16.59923850994664</c:v>
                </c:pt>
                <c:pt idx="707">
                  <c:v>16.28041290128382</c:v>
                </c:pt>
                <c:pt idx="708">
                  <c:v>16.37848034261367</c:v>
                </c:pt>
                <c:pt idx="709">
                  <c:v>16.21611984773105</c:v>
                </c:pt>
                <c:pt idx="710">
                  <c:v>16.17290630530789</c:v>
                </c:pt>
                <c:pt idx="711">
                  <c:v>16.37098870712879</c:v>
                </c:pt>
                <c:pt idx="712">
                  <c:v>14.13874769480073</c:v>
                </c:pt>
                <c:pt idx="713">
                  <c:v>12.84376559826881</c:v>
                </c:pt>
                <c:pt idx="714">
                  <c:v>13.36988476321006</c:v>
                </c:pt>
                <c:pt idx="715">
                  <c:v>13.64939939239164</c:v>
                </c:pt>
                <c:pt idx="716">
                  <c:v>14.21484259862064</c:v>
                </c:pt>
                <c:pt idx="717">
                  <c:v>14.32829032310496</c:v>
                </c:pt>
                <c:pt idx="718">
                  <c:v>14.63668924876361</c:v>
                </c:pt>
                <c:pt idx="719">
                  <c:v>13.90842612235384</c:v>
                </c:pt>
                <c:pt idx="720">
                  <c:v>13.90415826795084</c:v>
                </c:pt>
                <c:pt idx="721">
                  <c:v>13.00294330340246</c:v>
                </c:pt>
                <c:pt idx="722">
                  <c:v>12.95571982206333</c:v>
                </c:pt>
                <c:pt idx="723">
                  <c:v>12.42937038922078</c:v>
                </c:pt>
                <c:pt idx="724">
                  <c:v>12.03720651248158</c:v>
                </c:pt>
                <c:pt idx="725">
                  <c:v>12.16430659062845</c:v>
                </c:pt>
                <c:pt idx="726">
                  <c:v>12.74499627791958</c:v>
                </c:pt>
                <c:pt idx="727">
                  <c:v>12.4631737203878</c:v>
                </c:pt>
                <c:pt idx="728">
                  <c:v>12.27972927209308</c:v>
                </c:pt>
                <c:pt idx="729">
                  <c:v>11.57781495657408</c:v>
                </c:pt>
                <c:pt idx="730">
                  <c:v>10.91166868591697</c:v>
                </c:pt>
                <c:pt idx="731">
                  <c:v>10.08659330991791</c:v>
                </c:pt>
                <c:pt idx="732">
                  <c:v>10.10168643192925</c:v>
                </c:pt>
                <c:pt idx="733">
                  <c:v>9.680255591749364</c:v>
                </c:pt>
                <c:pt idx="734">
                  <c:v>9.003426617760974</c:v>
                </c:pt>
                <c:pt idx="735">
                  <c:v>8.544255707588261</c:v>
                </c:pt>
                <c:pt idx="736">
                  <c:v>8.50611625969605</c:v>
                </c:pt>
                <c:pt idx="737">
                  <c:v>8.905456928518054</c:v>
                </c:pt>
                <c:pt idx="738">
                  <c:v>9.150488900994742</c:v>
                </c:pt>
                <c:pt idx="739">
                  <c:v>9.012823047564294</c:v>
                </c:pt>
                <c:pt idx="740">
                  <c:v>9.0778298393715</c:v>
                </c:pt>
                <c:pt idx="741">
                  <c:v>9.599176749352985</c:v>
                </c:pt>
                <c:pt idx="742">
                  <c:v>9.661334152171655</c:v>
                </c:pt>
                <c:pt idx="743">
                  <c:v>9.617514103283174</c:v>
                </c:pt>
                <c:pt idx="744">
                  <c:v>10.15053422043208</c:v>
                </c:pt>
                <c:pt idx="745">
                  <c:v>10.70898299522127</c:v>
                </c:pt>
                <c:pt idx="746">
                  <c:v>10.8505417440368</c:v>
                </c:pt>
                <c:pt idx="747">
                  <c:v>11.03922714293969</c:v>
                </c:pt>
                <c:pt idx="748">
                  <c:v>11.3622158006137</c:v>
                </c:pt>
                <c:pt idx="749">
                  <c:v>11.51674478645123</c:v>
                </c:pt>
                <c:pt idx="750">
                  <c:v>11.77421334178165</c:v>
                </c:pt>
                <c:pt idx="751">
                  <c:v>11.21054590415897</c:v>
                </c:pt>
                <c:pt idx="752">
                  <c:v>11.33628193961029</c:v>
                </c:pt>
                <c:pt idx="753">
                  <c:v>11.18733550332603</c:v>
                </c:pt>
                <c:pt idx="754">
                  <c:v>10.63103367300142</c:v>
                </c:pt>
                <c:pt idx="755">
                  <c:v>10.73736031604107</c:v>
                </c:pt>
                <c:pt idx="756">
                  <c:v>11.05241276397747</c:v>
                </c:pt>
                <c:pt idx="757">
                  <c:v>10.94791888772472</c:v>
                </c:pt>
                <c:pt idx="758">
                  <c:v>11.22469319618068</c:v>
                </c:pt>
                <c:pt idx="759">
                  <c:v>10.9382751882394</c:v>
                </c:pt>
                <c:pt idx="760">
                  <c:v>11.10373693679262</c:v>
                </c:pt>
                <c:pt idx="761">
                  <c:v>11.53278527253251</c:v>
                </c:pt>
                <c:pt idx="762">
                  <c:v>11.73877475018072</c:v>
                </c:pt>
                <c:pt idx="763">
                  <c:v>11.54171167420922</c:v>
                </c:pt>
                <c:pt idx="764">
                  <c:v>11.32856058469647</c:v>
                </c:pt>
                <c:pt idx="765">
                  <c:v>11.58310518627913</c:v>
                </c:pt>
                <c:pt idx="766">
                  <c:v>11.47845919805548</c:v>
                </c:pt>
                <c:pt idx="767">
                  <c:v>11.63868359335513</c:v>
                </c:pt>
                <c:pt idx="768">
                  <c:v>11.960463439807</c:v>
                </c:pt>
                <c:pt idx="769">
                  <c:v>12.34175354818632</c:v>
                </c:pt>
                <c:pt idx="770">
                  <c:v>12.32331031138933</c:v>
                </c:pt>
                <c:pt idx="771">
                  <c:v>12.63186723656308</c:v>
                </c:pt>
                <c:pt idx="772">
                  <c:v>13.03656062878535</c:v>
                </c:pt>
                <c:pt idx="773">
                  <c:v>13.13022336140605</c:v>
                </c:pt>
                <c:pt idx="774">
                  <c:v>12.86702844300916</c:v>
                </c:pt>
                <c:pt idx="775">
                  <c:v>12.91537856225674</c:v>
                </c:pt>
                <c:pt idx="776">
                  <c:v>13.79826495171978</c:v>
                </c:pt>
                <c:pt idx="777">
                  <c:v>14.37466267539134</c:v>
                </c:pt>
                <c:pt idx="778">
                  <c:v>14.84770266187678</c:v>
                </c:pt>
                <c:pt idx="779">
                  <c:v>15.02034747473997</c:v>
                </c:pt>
                <c:pt idx="780">
                  <c:v>15.62316317776167</c:v>
                </c:pt>
                <c:pt idx="781">
                  <c:v>15.76166652580191</c:v>
                </c:pt>
                <c:pt idx="782">
                  <c:v>15.13487341514253</c:v>
                </c:pt>
                <c:pt idx="783">
                  <c:v>16.04084238621592</c:v>
                </c:pt>
                <c:pt idx="784">
                  <c:v>16.01372317083218</c:v>
                </c:pt>
                <c:pt idx="785">
                  <c:v>15.77318688012875</c:v>
                </c:pt>
                <c:pt idx="786">
                  <c:v>14.50813611190907</c:v>
                </c:pt>
                <c:pt idx="787">
                  <c:v>13.98493930994277</c:v>
                </c:pt>
                <c:pt idx="788">
                  <c:v>11.84126754014964</c:v>
                </c:pt>
                <c:pt idx="789">
                  <c:v>11.38760296176505</c:v>
                </c:pt>
                <c:pt idx="790">
                  <c:v>11.1100436567433</c:v>
                </c:pt>
                <c:pt idx="791">
                  <c:v>11.37277942586271</c:v>
                </c:pt>
                <c:pt idx="792">
                  <c:v>11.46929633473558</c:v>
                </c:pt>
                <c:pt idx="793">
                  <c:v>11.94956531420944</c:v>
                </c:pt>
                <c:pt idx="794">
                  <c:v>11.28790309650129</c:v>
                </c:pt>
                <c:pt idx="795">
                  <c:v>10.90082512639267</c:v>
                </c:pt>
                <c:pt idx="796">
                  <c:v>10.73367427368854</c:v>
                </c:pt>
                <c:pt idx="797">
                  <c:v>11.0827158550521</c:v>
                </c:pt>
                <c:pt idx="798">
                  <c:v>11.69644655335437</c:v>
                </c:pt>
                <c:pt idx="799">
                  <c:v>11.33747235532983</c:v>
                </c:pt>
                <c:pt idx="800">
                  <c:v>10.82746301722884</c:v>
                </c:pt>
                <c:pt idx="801">
                  <c:v>11.13266204275479</c:v>
                </c:pt>
                <c:pt idx="802">
                  <c:v>10.97540732483908</c:v>
                </c:pt>
                <c:pt idx="803">
                  <c:v>10.68091253196919</c:v>
                </c:pt>
                <c:pt idx="804">
                  <c:v>10.41934265732033</c:v>
                </c:pt>
                <c:pt idx="805">
                  <c:v>9.999761169144179</c:v>
                </c:pt>
                <c:pt idx="806">
                  <c:v>10.18668060948968</c:v>
                </c:pt>
                <c:pt idx="807">
                  <c:v>10.77948448202462</c:v>
                </c:pt>
                <c:pt idx="808">
                  <c:v>11.24103269798444</c:v>
                </c:pt>
                <c:pt idx="809">
                  <c:v>11.58389575652384</c:v>
                </c:pt>
                <c:pt idx="810">
                  <c:v>11.13462173918093</c:v>
                </c:pt>
                <c:pt idx="811">
                  <c:v>10.72355666247813</c:v>
                </c:pt>
                <c:pt idx="812">
                  <c:v>10.55301368939916</c:v>
                </c:pt>
                <c:pt idx="813">
                  <c:v>10.8254098091695</c:v>
                </c:pt>
                <c:pt idx="814">
                  <c:v>10.24809620563557</c:v>
                </c:pt>
                <c:pt idx="815">
                  <c:v>10.15965293890092</c:v>
                </c:pt>
                <c:pt idx="816">
                  <c:v>10.24828575803898</c:v>
                </c:pt>
                <c:pt idx="817">
                  <c:v>9.872517140570055</c:v>
                </c:pt>
                <c:pt idx="818">
                  <c:v>9.90133249124092</c:v>
                </c:pt>
                <c:pt idx="819">
                  <c:v>9.783639867544056</c:v>
                </c:pt>
                <c:pt idx="820">
                  <c:v>9.692295086395811</c:v>
                </c:pt>
                <c:pt idx="821">
                  <c:v>9.067718943419528</c:v>
                </c:pt>
                <c:pt idx="822">
                  <c:v>9.60503809336392</c:v>
                </c:pt>
                <c:pt idx="823">
                  <c:v>9.851348638079226</c:v>
                </c:pt>
                <c:pt idx="824">
                  <c:v>9.884048361738285</c:v>
                </c:pt>
                <c:pt idx="825">
                  <c:v>10.16985084477214</c:v>
                </c:pt>
                <c:pt idx="826">
                  <c:v>10.21586101165064</c:v>
                </c:pt>
                <c:pt idx="827">
                  <c:v>10.52933090413114</c:v>
                </c:pt>
                <c:pt idx="828">
                  <c:v>10.74573329974791</c:v>
                </c:pt>
                <c:pt idx="829">
                  <c:v>10.91156406673168</c:v>
                </c:pt>
                <c:pt idx="830">
                  <c:v>10.91094652297626</c:v>
                </c:pt>
                <c:pt idx="831">
                  <c:v>11.17802160095609</c:v>
                </c:pt>
                <c:pt idx="832">
                  <c:v>11.46154310458623</c:v>
                </c:pt>
                <c:pt idx="833">
                  <c:v>11.55412614404428</c:v>
                </c:pt>
                <c:pt idx="834">
                  <c:v>10.539745658931</c:v>
                </c:pt>
                <c:pt idx="835">
                  <c:v>11.04061167026153</c:v>
                </c:pt>
                <c:pt idx="836">
                  <c:v>11.3373911022773</c:v>
                </c:pt>
                <c:pt idx="837">
                  <c:v>11.66244403910526</c:v>
                </c:pt>
                <c:pt idx="838">
                  <c:v>11.5421733887163</c:v>
                </c:pt>
                <c:pt idx="839">
                  <c:v>11.30666578889076</c:v>
                </c:pt>
                <c:pt idx="840">
                  <c:v>11.89575983943707</c:v>
                </c:pt>
                <c:pt idx="841">
                  <c:v>12.14150737068269</c:v>
                </c:pt>
                <c:pt idx="842">
                  <c:v>11.8416264872831</c:v>
                </c:pt>
                <c:pt idx="843">
                  <c:v>11.95109719708396</c:v>
                </c:pt>
                <c:pt idx="844">
                  <c:v>11.86387540626918</c:v>
                </c:pt>
                <c:pt idx="845">
                  <c:v>11.61566485702518</c:v>
                </c:pt>
                <c:pt idx="846">
                  <c:v>11.77819009245781</c:v>
                </c:pt>
                <c:pt idx="847">
                  <c:v>12.25698908414514</c:v>
                </c:pt>
                <c:pt idx="848">
                  <c:v>12.44495315715004</c:v>
                </c:pt>
                <c:pt idx="849">
                  <c:v>12.3094579041187</c:v>
                </c:pt>
                <c:pt idx="850">
                  <c:v>11.85203061777105</c:v>
                </c:pt>
                <c:pt idx="851">
                  <c:v>12.14707256810678</c:v>
                </c:pt>
                <c:pt idx="852">
                  <c:v>12.5270597481723</c:v>
                </c:pt>
                <c:pt idx="853">
                  <c:v>12.3641193504611</c:v>
                </c:pt>
                <c:pt idx="854">
                  <c:v>12.36233908739037</c:v>
                </c:pt>
                <c:pt idx="855">
                  <c:v>12.24272868326688</c:v>
                </c:pt>
                <c:pt idx="856">
                  <c:v>12.20047876194584</c:v>
                </c:pt>
                <c:pt idx="857">
                  <c:v>12.44788158178937</c:v>
                </c:pt>
                <c:pt idx="858">
                  <c:v>12.66911288962248</c:v>
                </c:pt>
                <c:pt idx="859">
                  <c:v>12.67837823632862</c:v>
                </c:pt>
                <c:pt idx="860">
                  <c:v>12.43467802042551</c:v>
                </c:pt>
                <c:pt idx="861">
                  <c:v>12.13118355868687</c:v>
                </c:pt>
                <c:pt idx="862">
                  <c:v>12.4734697655153</c:v>
                </c:pt>
                <c:pt idx="863">
                  <c:v>12.93396430616137</c:v>
                </c:pt>
                <c:pt idx="864">
                  <c:v>13.01077344799518</c:v>
                </c:pt>
                <c:pt idx="865">
                  <c:v>12.8593468806879</c:v>
                </c:pt>
                <c:pt idx="866">
                  <c:v>12.83481934009249</c:v>
                </c:pt>
                <c:pt idx="867">
                  <c:v>12.1639014540068</c:v>
                </c:pt>
                <c:pt idx="868">
                  <c:v>12.14197079186777</c:v>
                </c:pt>
                <c:pt idx="869">
                  <c:v>11.62440788547008</c:v>
                </c:pt>
                <c:pt idx="870">
                  <c:v>11.75020164531</c:v>
                </c:pt>
                <c:pt idx="871">
                  <c:v>11.715076201734</c:v>
                </c:pt>
                <c:pt idx="872">
                  <c:v>11.13934935726292</c:v>
                </c:pt>
                <c:pt idx="873">
                  <c:v>11.39193476542141</c:v>
                </c:pt>
                <c:pt idx="874">
                  <c:v>11.64407026850576</c:v>
                </c:pt>
                <c:pt idx="875">
                  <c:v>11.75444918402729</c:v>
                </c:pt>
                <c:pt idx="876">
                  <c:v>12.00265055492782</c:v>
                </c:pt>
                <c:pt idx="877">
                  <c:v>12.21505248543283</c:v>
                </c:pt>
                <c:pt idx="878">
                  <c:v>12.42010529518997</c:v>
                </c:pt>
                <c:pt idx="879">
                  <c:v>12.90786818406091</c:v>
                </c:pt>
                <c:pt idx="880">
                  <c:v>13.31204223802586</c:v>
                </c:pt>
                <c:pt idx="881">
                  <c:v>13.357885903659</c:v>
                </c:pt>
                <c:pt idx="882">
                  <c:v>13.83300956424532</c:v>
                </c:pt>
                <c:pt idx="883">
                  <c:v>14.04211234732056</c:v>
                </c:pt>
                <c:pt idx="884">
                  <c:v>14.35647414329697</c:v>
                </c:pt>
                <c:pt idx="885">
                  <c:v>14.61923193573056</c:v>
                </c:pt>
                <c:pt idx="886">
                  <c:v>15.11731169743438</c:v>
                </c:pt>
                <c:pt idx="887">
                  <c:v>15.78906200232707</c:v>
                </c:pt>
                <c:pt idx="888">
                  <c:v>15.99078106296982</c:v>
                </c:pt>
                <c:pt idx="889">
                  <c:v>16.4377282159871</c:v>
                </c:pt>
                <c:pt idx="890">
                  <c:v>16.21928294553778</c:v>
                </c:pt>
                <c:pt idx="891">
                  <c:v>16.68526662806349</c:v>
                </c:pt>
                <c:pt idx="892">
                  <c:v>16.5180578272578</c:v>
                </c:pt>
                <c:pt idx="893">
                  <c:v>17.3700919634053</c:v>
                </c:pt>
                <c:pt idx="894">
                  <c:v>18.45403190663287</c:v>
                </c:pt>
                <c:pt idx="895">
                  <c:v>18.22232646304775</c:v>
                </c:pt>
                <c:pt idx="896">
                  <c:v>18.84396065426131</c:v>
                </c:pt>
                <c:pt idx="897">
                  <c:v>17.77232578938609</c:v>
                </c:pt>
                <c:pt idx="898">
                  <c:v>18.83555928827389</c:v>
                </c:pt>
                <c:pt idx="899">
                  <c:v>18.94236903581357</c:v>
                </c:pt>
                <c:pt idx="900">
                  <c:v>18.29258538541889</c:v>
                </c:pt>
                <c:pt idx="901">
                  <c:v>18.26611681512778</c:v>
                </c:pt>
                <c:pt idx="902">
                  <c:v>19.37121009929997</c:v>
                </c:pt>
                <c:pt idx="903">
                  <c:v>19.3705936345785</c:v>
                </c:pt>
                <c:pt idx="904">
                  <c:v>18.54450659175443</c:v>
                </c:pt>
                <c:pt idx="905">
                  <c:v>18.1581638469587</c:v>
                </c:pt>
                <c:pt idx="906">
                  <c:v>18.85679759689679</c:v>
                </c:pt>
                <c:pt idx="907">
                  <c:v>18.67093711018643</c:v>
                </c:pt>
                <c:pt idx="908">
                  <c:v>17.83664079631203</c:v>
                </c:pt>
                <c:pt idx="909">
                  <c:v>17.41895294863613</c:v>
                </c:pt>
                <c:pt idx="910">
                  <c:v>17.12033973662825</c:v>
                </c:pt>
                <c:pt idx="911">
                  <c:v>17.19752272556092</c:v>
                </c:pt>
                <c:pt idx="912">
                  <c:v>16.717780078533</c:v>
                </c:pt>
                <c:pt idx="913">
                  <c:v>15.84373314222974</c:v>
                </c:pt>
                <c:pt idx="914">
                  <c:v>15.90041710886917</c:v>
                </c:pt>
                <c:pt idx="915">
                  <c:v>16.12370436021176</c:v>
                </c:pt>
                <c:pt idx="916">
                  <c:v>16.59811078911426</c:v>
                </c:pt>
                <c:pt idx="917">
                  <c:v>16.72991887247286</c:v>
                </c:pt>
                <c:pt idx="918">
                  <c:v>16.86888238397979</c:v>
                </c:pt>
                <c:pt idx="919">
                  <c:v>15.86894272945224</c:v>
                </c:pt>
                <c:pt idx="920">
                  <c:v>15.15727448896221</c:v>
                </c:pt>
                <c:pt idx="921">
                  <c:v>14.14945148948354</c:v>
                </c:pt>
                <c:pt idx="922">
                  <c:v>13.73624223529848</c:v>
                </c:pt>
                <c:pt idx="923">
                  <c:v>13.67324605795139</c:v>
                </c:pt>
                <c:pt idx="924">
                  <c:v>13.78843155230763</c:v>
                </c:pt>
                <c:pt idx="925">
                  <c:v>13.78490639033768</c:v>
                </c:pt>
                <c:pt idx="926">
                  <c:v>13.92558992389294</c:v>
                </c:pt>
                <c:pt idx="927">
                  <c:v>13.91350176526278</c:v>
                </c:pt>
                <c:pt idx="928">
                  <c:v>14.32382496840923</c:v>
                </c:pt>
                <c:pt idx="929">
                  <c:v>14.63555555195627</c:v>
                </c:pt>
                <c:pt idx="930">
                  <c:v>14.95745710190113</c:v>
                </c:pt>
                <c:pt idx="931">
                  <c:v>15.54456689116592</c:v>
                </c:pt>
                <c:pt idx="932">
                  <c:v>15.93192318409283</c:v>
                </c:pt>
                <c:pt idx="933">
                  <c:v>16.55980331035157</c:v>
                </c:pt>
                <c:pt idx="934">
                  <c:v>16.98888357938632</c:v>
                </c:pt>
                <c:pt idx="935">
                  <c:v>17.35835736536995</c:v>
                </c:pt>
                <c:pt idx="936">
                  <c:v>17.98033934299338</c:v>
                </c:pt>
                <c:pt idx="937">
                  <c:v>17.75916926361142</c:v>
                </c:pt>
                <c:pt idx="938">
                  <c:v>18.20087184548563</c:v>
                </c:pt>
                <c:pt idx="939">
                  <c:v>18.43075304878342</c:v>
                </c:pt>
                <c:pt idx="940">
                  <c:v>18.69272143959418</c:v>
                </c:pt>
                <c:pt idx="941">
                  <c:v>18.44859139706647</c:v>
                </c:pt>
                <c:pt idx="942">
                  <c:v>19.0905339757965</c:v>
                </c:pt>
                <c:pt idx="943">
                  <c:v>18.9588036407502</c:v>
                </c:pt>
                <c:pt idx="944">
                  <c:v>18.12329055675862</c:v>
                </c:pt>
                <c:pt idx="945">
                  <c:v>18.02196244151542</c:v>
                </c:pt>
                <c:pt idx="946">
                  <c:v>18.07178913057021</c:v>
                </c:pt>
                <c:pt idx="947">
                  <c:v>18.6247289779001</c:v>
                </c:pt>
                <c:pt idx="948">
                  <c:v>18.33828499437556</c:v>
                </c:pt>
                <c:pt idx="949">
                  <c:v>17.54527510894598</c:v>
                </c:pt>
                <c:pt idx="950">
                  <c:v>17.28602072052215</c:v>
                </c:pt>
                <c:pt idx="951">
                  <c:v>17.4297669475972</c:v>
                </c:pt>
                <c:pt idx="952">
                  <c:v>17.25617057872791</c:v>
                </c:pt>
                <c:pt idx="953">
                  <c:v>17.82336381726474</c:v>
                </c:pt>
                <c:pt idx="954">
                  <c:v>17.37680647289812</c:v>
                </c:pt>
                <c:pt idx="955">
                  <c:v>17.58211303957767</c:v>
                </c:pt>
                <c:pt idx="956">
                  <c:v>17.05201546781767</c:v>
                </c:pt>
                <c:pt idx="957">
                  <c:v>16.60510453625103</c:v>
                </c:pt>
                <c:pt idx="958">
                  <c:v>17.14608845241901</c:v>
                </c:pt>
                <c:pt idx="959">
                  <c:v>17.56209083395713</c:v>
                </c:pt>
                <c:pt idx="960">
                  <c:v>18.47041698647717</c:v>
                </c:pt>
                <c:pt idx="961">
                  <c:v>19.23401449829836</c:v>
                </c:pt>
                <c:pt idx="962">
                  <c:v>19.84422527272557</c:v>
                </c:pt>
                <c:pt idx="963">
                  <c:v>20.38284297575477</c:v>
                </c:pt>
                <c:pt idx="964">
                  <c:v>20.59860684329733</c:v>
                </c:pt>
                <c:pt idx="965">
                  <c:v>20.33241455159229</c:v>
                </c:pt>
                <c:pt idx="966">
                  <c:v>20.14664373682732</c:v>
                </c:pt>
                <c:pt idx="967">
                  <c:v>20.94168847521519</c:v>
                </c:pt>
                <c:pt idx="968">
                  <c:v>20.70524304414725</c:v>
                </c:pt>
                <c:pt idx="969">
                  <c:v>20.92419014101079</c:v>
                </c:pt>
                <c:pt idx="970">
                  <c:v>21.85795772195967</c:v>
                </c:pt>
                <c:pt idx="971">
                  <c:v>22.04148019838226</c:v>
                </c:pt>
                <c:pt idx="972">
                  <c:v>21.19793140001522</c:v>
                </c:pt>
                <c:pt idx="973">
                  <c:v>21.45168775487338</c:v>
                </c:pt>
                <c:pt idx="974">
                  <c:v>21.44315856852623</c:v>
                </c:pt>
                <c:pt idx="975">
                  <c:v>20.65833644764902</c:v>
                </c:pt>
                <c:pt idx="976">
                  <c:v>19.08936749811665</c:v>
                </c:pt>
                <c:pt idx="977">
                  <c:v>16.82757124479247</c:v>
                </c:pt>
                <c:pt idx="978">
                  <c:v>17.14132566132279</c:v>
                </c:pt>
                <c:pt idx="979">
                  <c:v>17.57126263104553</c:v>
                </c:pt>
                <c:pt idx="980">
                  <c:v>17.32146114746548</c:v>
                </c:pt>
                <c:pt idx="981">
                  <c:v>16.73982096790133</c:v>
                </c:pt>
                <c:pt idx="982">
                  <c:v>17.85438648949715</c:v>
                </c:pt>
                <c:pt idx="983">
                  <c:v>18.58583611843985</c:v>
                </c:pt>
                <c:pt idx="984">
                  <c:v>19.25923169325406</c:v>
                </c:pt>
                <c:pt idx="985">
                  <c:v>19.46919130967141</c:v>
                </c:pt>
                <c:pt idx="986">
                  <c:v>19.28806460660484</c:v>
                </c:pt>
                <c:pt idx="987">
                  <c:v>20.15007723822698</c:v>
                </c:pt>
                <c:pt idx="988">
                  <c:v>20.50758586495262</c:v>
                </c:pt>
                <c:pt idx="989">
                  <c:v>20.384149993841</c:v>
                </c:pt>
                <c:pt idx="990">
                  <c:v>19.96923188594964</c:v>
                </c:pt>
                <c:pt idx="991">
                  <c:v>20.47263790052768</c:v>
                </c:pt>
                <c:pt idx="992">
                  <c:v>20.96036009070512</c:v>
                </c:pt>
                <c:pt idx="993">
                  <c:v>20.8913445954115</c:v>
                </c:pt>
                <c:pt idx="994">
                  <c:v>20.7203993353397</c:v>
                </c:pt>
                <c:pt idx="995">
                  <c:v>21.03859937673705</c:v>
                </c:pt>
                <c:pt idx="996">
                  <c:v>21.62721619698094</c:v>
                </c:pt>
                <c:pt idx="997">
                  <c:v>21.83267082671033</c:v>
                </c:pt>
                <c:pt idx="998">
                  <c:v>22.16724558598263</c:v>
                </c:pt>
                <c:pt idx="999">
                  <c:v>22.42219216973717</c:v>
                </c:pt>
                <c:pt idx="1000">
                  <c:v>22.57433076956383</c:v>
                </c:pt>
                <c:pt idx="1001">
                  <c:v>22.3002880360828</c:v>
                </c:pt>
                <c:pt idx="1002">
                  <c:v>22.9843518457384</c:v>
                </c:pt>
                <c:pt idx="1003">
                  <c:v>22.65040729293879</c:v>
                </c:pt>
                <c:pt idx="1004">
                  <c:v>22.89222198423168</c:v>
                </c:pt>
                <c:pt idx="1005">
                  <c:v>23.21215468067533</c:v>
                </c:pt>
                <c:pt idx="1006">
                  <c:v>23.22501979309581</c:v>
                </c:pt>
                <c:pt idx="1007">
                  <c:v>22.75298477278725</c:v>
                </c:pt>
                <c:pt idx="1008">
                  <c:v>23.26933508192246</c:v>
                </c:pt>
                <c:pt idx="1009">
                  <c:v>23.37206827275132</c:v>
                </c:pt>
                <c:pt idx="1010">
                  <c:v>23.25352820003484</c:v>
                </c:pt>
                <c:pt idx="1011">
                  <c:v>23.42055195477129</c:v>
                </c:pt>
                <c:pt idx="1012">
                  <c:v>23.70880830886195</c:v>
                </c:pt>
                <c:pt idx="1013">
                  <c:v>22.38534298645779</c:v>
                </c:pt>
                <c:pt idx="1014">
                  <c:v>22.30078171217443</c:v>
                </c:pt>
                <c:pt idx="1015">
                  <c:v>22.66597184596439</c:v>
                </c:pt>
                <c:pt idx="1016">
                  <c:v>23.37414683164863</c:v>
                </c:pt>
                <c:pt idx="1017">
                  <c:v>23.77574552331269</c:v>
                </c:pt>
                <c:pt idx="1018">
                  <c:v>23.92546115667373</c:v>
                </c:pt>
                <c:pt idx="1019">
                  <c:v>23.69411154910632</c:v>
                </c:pt>
                <c:pt idx="1020">
                  <c:v>24.05848338842174</c:v>
                </c:pt>
                <c:pt idx="1021">
                  <c:v>23.7000271455794</c:v>
                </c:pt>
                <c:pt idx="1022">
                  <c:v>22.61111258228999</c:v>
                </c:pt>
                <c:pt idx="1023">
                  <c:v>23.11369646261583</c:v>
                </c:pt>
                <c:pt idx="1024">
                  <c:v>21.85217797676309</c:v>
                </c:pt>
                <c:pt idx="1025">
                  <c:v>21.55525338322624</c:v>
                </c:pt>
                <c:pt idx="1026">
                  <c:v>21.38170200743341</c:v>
                </c:pt>
                <c:pt idx="1027">
                  <c:v>19.9139038640098</c:v>
                </c:pt>
                <c:pt idx="1028">
                  <c:v>19.161676250615</c:v>
                </c:pt>
                <c:pt idx="1029">
                  <c:v>18.82540937131567</c:v>
                </c:pt>
                <c:pt idx="1030">
                  <c:v>19.71125121192896</c:v>
                </c:pt>
                <c:pt idx="1031">
                  <c:v>19.73647375279197</c:v>
                </c:pt>
                <c:pt idx="1032">
                  <c:v>20.43224212538428</c:v>
                </c:pt>
                <c:pt idx="1033">
                  <c:v>21.07444316367843</c:v>
                </c:pt>
                <c:pt idx="1034">
                  <c:v>21.44389860201909</c:v>
                </c:pt>
                <c:pt idx="1035">
                  <c:v>21.68602556674623</c:v>
                </c:pt>
                <c:pt idx="1036">
                  <c:v>21.94847738965839</c:v>
                </c:pt>
                <c:pt idx="1037">
                  <c:v>21.55209760979348</c:v>
                </c:pt>
                <c:pt idx="1038">
                  <c:v>21.80419624566636</c:v>
                </c:pt>
                <c:pt idx="1039">
                  <c:v>22.03062704912601</c:v>
                </c:pt>
                <c:pt idx="1040">
                  <c:v>22.21914548866479</c:v>
                </c:pt>
                <c:pt idx="1041">
                  <c:v>22.06819919418388</c:v>
                </c:pt>
                <c:pt idx="1042">
                  <c:v>21.26310296833627</c:v>
                </c:pt>
                <c:pt idx="1043">
                  <c:v>21.75159780872362</c:v>
                </c:pt>
                <c:pt idx="1044">
                  <c:v>21.51153589633218</c:v>
                </c:pt>
                <c:pt idx="1045">
                  <c:v>20.42499237621422</c:v>
                </c:pt>
                <c:pt idx="1046">
                  <c:v>19.9347113082957</c:v>
                </c:pt>
                <c:pt idx="1047">
                  <c:v>21.27735601567175</c:v>
                </c:pt>
                <c:pt idx="1048">
                  <c:v>21.63022714277988</c:v>
                </c:pt>
                <c:pt idx="1049">
                  <c:v>22.00462343134653</c:v>
                </c:pt>
                <c:pt idx="1050">
                  <c:v>21.75353741567094</c:v>
                </c:pt>
                <c:pt idx="1051">
                  <c:v>21.13776679361786</c:v>
                </c:pt>
                <c:pt idx="1052">
                  <c:v>21.68027563329293</c:v>
                </c:pt>
                <c:pt idx="1053">
                  <c:v>22.00460692795689</c:v>
                </c:pt>
                <c:pt idx="1054">
                  <c:v>22.19552922715815</c:v>
                </c:pt>
                <c:pt idx="1055">
                  <c:v>22.2778729954349</c:v>
                </c:pt>
                <c:pt idx="1056">
                  <c:v>21.19496807284716</c:v>
                </c:pt>
                <c:pt idx="1057">
                  <c:v>20.89572990198723</c:v>
                </c:pt>
                <c:pt idx="1058">
                  <c:v>20.20228761648166</c:v>
                </c:pt>
                <c:pt idx="1059">
                  <c:v>20.42860808193215</c:v>
                </c:pt>
                <c:pt idx="1060">
                  <c:v>20.97225827197209</c:v>
                </c:pt>
                <c:pt idx="1061">
                  <c:v>19.71334158375763</c:v>
                </c:pt>
                <c:pt idx="1062">
                  <c:v>18.68170820719276</c:v>
                </c:pt>
                <c:pt idx="1063">
                  <c:v>18.42951559020774</c:v>
                </c:pt>
                <c:pt idx="1064">
                  <c:v>18.39804634467697</c:v>
                </c:pt>
                <c:pt idx="1065">
                  <c:v>18.44866203181535</c:v>
                </c:pt>
                <c:pt idx="1066">
                  <c:v>18.43776008469105</c:v>
                </c:pt>
                <c:pt idx="1067">
                  <c:v>17.32692991374268</c:v>
                </c:pt>
                <c:pt idx="1068">
                  <c:v>17.09054139514021</c:v>
                </c:pt>
                <c:pt idx="1069">
                  <c:v>16.37258678715985</c:v>
                </c:pt>
                <c:pt idx="1070">
                  <c:v>16.53169081394361</c:v>
                </c:pt>
                <c:pt idx="1071">
                  <c:v>15.87306781935406</c:v>
                </c:pt>
                <c:pt idx="1072">
                  <c:v>13.98383606078919</c:v>
                </c:pt>
                <c:pt idx="1073">
                  <c:v>13.79969179772518</c:v>
                </c:pt>
                <c:pt idx="1074">
                  <c:v>13.72649974435977</c:v>
                </c:pt>
                <c:pt idx="1075">
                  <c:v>14.10045651681546</c:v>
                </c:pt>
                <c:pt idx="1076">
                  <c:v>14.84266114524223</c:v>
                </c:pt>
                <c:pt idx="1077">
                  <c:v>15.06418540408964</c:v>
                </c:pt>
                <c:pt idx="1078">
                  <c:v>14.95076190879174</c:v>
                </c:pt>
                <c:pt idx="1079">
                  <c:v>15.87384068720575</c:v>
                </c:pt>
                <c:pt idx="1080">
                  <c:v>16.46179394349193</c:v>
                </c:pt>
                <c:pt idx="1081">
                  <c:v>17.03453478150213</c:v>
                </c:pt>
                <c:pt idx="1082">
                  <c:v>17.40290260718888</c:v>
                </c:pt>
                <c:pt idx="1083">
                  <c:v>17.92411044795961</c:v>
                </c:pt>
                <c:pt idx="1084">
                  <c:v>17.56415327969938</c:v>
                </c:pt>
                <c:pt idx="1085">
                  <c:v>17.08316688007071</c:v>
                </c:pt>
                <c:pt idx="1086">
                  <c:v>16.88941470869336</c:v>
                </c:pt>
                <c:pt idx="1087">
                  <c:v>16.51944944305157</c:v>
                </c:pt>
                <c:pt idx="1088">
                  <c:v>16.856792547836</c:v>
                </c:pt>
                <c:pt idx="1089">
                  <c:v>16.42886270915948</c:v>
                </c:pt>
                <c:pt idx="1090">
                  <c:v>15.63871265432665</c:v>
                </c:pt>
                <c:pt idx="1091">
                  <c:v>16.60355721292533</c:v>
                </c:pt>
                <c:pt idx="1092">
                  <c:v>17.26299679703518</c:v>
                </c:pt>
                <c:pt idx="1093">
                  <c:v>17.46414760548618</c:v>
                </c:pt>
                <c:pt idx="1094">
                  <c:v>17.80564384961494</c:v>
                </c:pt>
                <c:pt idx="1095">
                  <c:v>17.9151616784983</c:v>
                </c:pt>
                <c:pt idx="1096">
                  <c:v>17.66264620037255</c:v>
                </c:pt>
                <c:pt idx="1097">
                  <c:v>17.64085731574026</c:v>
                </c:pt>
                <c:pt idx="1098">
                  <c:v>17.39869003113817</c:v>
                </c:pt>
                <c:pt idx="1099">
                  <c:v>17.9434046880298</c:v>
                </c:pt>
                <c:pt idx="1100">
                  <c:v>17.61385455291212</c:v>
                </c:pt>
                <c:pt idx="1101">
                  <c:v>17.53318385415855</c:v>
                </c:pt>
                <c:pt idx="1102">
                  <c:v>18.33889471496806</c:v>
                </c:pt>
                <c:pt idx="1103">
                  <c:v>18.64571944207368</c:v>
                </c:pt>
                <c:pt idx="1104">
                  <c:v>18.71253046730244</c:v>
                </c:pt>
                <c:pt idx="1105">
                  <c:v>17.88988959919375</c:v>
                </c:pt>
                <c:pt idx="1106">
                  <c:v>17.41214205829033</c:v>
                </c:pt>
                <c:pt idx="1107">
                  <c:v>16.93574006605082</c:v>
                </c:pt>
                <c:pt idx="1108">
                  <c:v>16.31433875966858</c:v>
                </c:pt>
                <c:pt idx="1109">
                  <c:v>15.80832304768198</c:v>
                </c:pt>
                <c:pt idx="1110">
                  <c:v>15.88951857398878</c:v>
                </c:pt>
                <c:pt idx="1111">
                  <c:v>15.27850109470612</c:v>
                </c:pt>
                <c:pt idx="1112">
                  <c:v>15.47530860180556</c:v>
                </c:pt>
                <c:pt idx="1113">
                  <c:v>15.91351630893338</c:v>
                </c:pt>
                <c:pt idx="1114">
                  <c:v>14.65184515971057</c:v>
                </c:pt>
                <c:pt idx="1115">
                  <c:v>13.49332968620588</c:v>
                </c:pt>
                <c:pt idx="1116">
                  <c:v>13.53072189251395</c:v>
                </c:pt>
                <c:pt idx="1117">
                  <c:v>12.95732128020538</c:v>
                </c:pt>
                <c:pt idx="1118">
                  <c:v>13.31036423914016</c:v>
                </c:pt>
                <c:pt idx="1119">
                  <c:v>12.5504110485409</c:v>
                </c:pt>
                <c:pt idx="1120">
                  <c:v>11.99543694732966</c:v>
                </c:pt>
                <c:pt idx="1121">
                  <c:v>11.888498820079</c:v>
                </c:pt>
                <c:pt idx="1122">
                  <c:v>10.39414180532705</c:v>
                </c:pt>
                <c:pt idx="1123">
                  <c:v>9.824195723141191</c:v>
                </c:pt>
                <c:pt idx="1124">
                  <c:v>8.68042130564633</c:v>
                </c:pt>
                <c:pt idx="1125">
                  <c:v>8.744983833809581</c:v>
                </c:pt>
                <c:pt idx="1126">
                  <c:v>8.948984512755604</c:v>
                </c:pt>
                <c:pt idx="1127">
                  <c:v>8.289060055923082</c:v>
                </c:pt>
                <c:pt idx="1128">
                  <c:v>8.920995508404246</c:v>
                </c:pt>
                <c:pt idx="1129">
                  <c:v>9.76224671616647</c:v>
                </c:pt>
                <c:pt idx="1130">
                  <c:v>10.16379676744404</c:v>
                </c:pt>
                <c:pt idx="1131">
                  <c:v>10.23307613660592</c:v>
                </c:pt>
                <c:pt idx="1132">
                  <c:v>10.81813911933581</c:v>
                </c:pt>
                <c:pt idx="1133">
                  <c:v>11.01135460924766</c:v>
                </c:pt>
                <c:pt idx="1134">
                  <c:v>10.90276704823857</c:v>
                </c:pt>
                <c:pt idx="1135">
                  <c:v>10.08976959332802</c:v>
                </c:pt>
                <c:pt idx="1136">
                  <c:v>9.918905356559418</c:v>
                </c:pt>
                <c:pt idx="1137">
                  <c:v>10.32759977750112</c:v>
                </c:pt>
                <c:pt idx="1138">
                  <c:v>10.4358594579479</c:v>
                </c:pt>
                <c:pt idx="1139">
                  <c:v>10.25036841625684</c:v>
                </c:pt>
                <c:pt idx="1140">
                  <c:v>11.18505136262215</c:v>
                </c:pt>
                <c:pt idx="1141">
                  <c:v>11.58609299444969</c:v>
                </c:pt>
                <c:pt idx="1142">
                  <c:v>11.63175440356651</c:v>
                </c:pt>
                <c:pt idx="1143">
                  <c:v>11.68916413220637</c:v>
                </c:pt>
                <c:pt idx="1144">
                  <c:v>11.53205358560943</c:v>
                </c:pt>
                <c:pt idx="1145">
                  <c:v>11.54384163141711</c:v>
                </c:pt>
                <c:pt idx="1146">
                  <c:v>11.75749048868992</c:v>
                </c:pt>
                <c:pt idx="1147">
                  <c:v>11.59798600250926</c:v>
                </c:pt>
                <c:pt idx="1148">
                  <c:v>11.8059909495398</c:v>
                </c:pt>
                <c:pt idx="1149">
                  <c:v>11.3456961363167</c:v>
                </c:pt>
                <c:pt idx="1150">
                  <c:v>11.24885586050797</c:v>
                </c:pt>
                <c:pt idx="1151">
                  <c:v>11.59758972658295</c:v>
                </c:pt>
                <c:pt idx="1152">
                  <c:v>11.43796134678755</c:v>
                </c:pt>
                <c:pt idx="1153">
                  <c:v>11.01484185422278</c:v>
                </c:pt>
                <c:pt idx="1154">
                  <c:v>10.89574651166274</c:v>
                </c:pt>
                <c:pt idx="1155">
                  <c:v>10.63603740914136</c:v>
                </c:pt>
                <c:pt idx="1156">
                  <c:v>10.548486693557</c:v>
                </c:pt>
                <c:pt idx="1157">
                  <c:v>10.53002395909076</c:v>
                </c:pt>
                <c:pt idx="1158">
                  <c:v>10.56769244777541</c:v>
                </c:pt>
                <c:pt idx="1159">
                  <c:v>10.26838566671099</c:v>
                </c:pt>
                <c:pt idx="1160">
                  <c:v>10.0677428200707</c:v>
                </c:pt>
                <c:pt idx="1161">
                  <c:v>9.766666299556547</c:v>
                </c:pt>
                <c:pt idx="1162">
                  <c:v>9.766299983660195</c:v>
                </c:pt>
                <c:pt idx="1163">
                  <c:v>9.678266582535921</c:v>
                </c:pt>
                <c:pt idx="1164">
                  <c:v>9.241462260934684</c:v>
                </c:pt>
                <c:pt idx="1165">
                  <c:v>9.04526357070474</c:v>
                </c:pt>
                <c:pt idx="1166">
                  <c:v>8.950420077633895</c:v>
                </c:pt>
                <c:pt idx="1167">
                  <c:v>9.262588720866837</c:v>
                </c:pt>
                <c:pt idx="1168">
                  <c:v>9.634910728598445</c:v>
                </c:pt>
                <c:pt idx="1169">
                  <c:v>9.549678981041732</c:v>
                </c:pt>
                <c:pt idx="1170">
                  <c:v>9.42552404778736</c:v>
                </c:pt>
                <c:pt idx="1171">
                  <c:v>10.02397085400375</c:v>
                </c:pt>
                <c:pt idx="1172">
                  <c:v>9.941887473004405</c:v>
                </c:pt>
                <c:pt idx="1173">
                  <c:v>9.53360835820883</c:v>
                </c:pt>
                <c:pt idx="1174">
                  <c:v>8.928418902293146</c:v>
                </c:pt>
                <c:pt idx="1175">
                  <c:v>9.011941819133826</c:v>
                </c:pt>
                <c:pt idx="1176">
                  <c:v>9.25763691913997</c:v>
                </c:pt>
                <c:pt idx="1177">
                  <c:v>9.00374037104563</c:v>
                </c:pt>
                <c:pt idx="1178">
                  <c:v>9.070785029660765</c:v>
                </c:pt>
                <c:pt idx="1179">
                  <c:v>9.133063566217412</c:v>
                </c:pt>
                <c:pt idx="1180">
                  <c:v>8.794383289814956</c:v>
                </c:pt>
                <c:pt idx="1181">
                  <c:v>8.853937764693952</c:v>
                </c:pt>
                <c:pt idx="1182">
                  <c:v>8.827498045542363</c:v>
                </c:pt>
                <c:pt idx="1183">
                  <c:v>9.12716579721503</c:v>
                </c:pt>
                <c:pt idx="1184">
                  <c:v>9.112758990740955</c:v>
                </c:pt>
                <c:pt idx="1185">
                  <c:v>8.68184330689931</c:v>
                </c:pt>
                <c:pt idx="1186">
                  <c:v>8.518784302983553</c:v>
                </c:pt>
                <c:pt idx="1187">
                  <c:v>8.745204404669287</c:v>
                </c:pt>
                <c:pt idx="1188">
                  <c:v>8.850934180729108</c:v>
                </c:pt>
                <c:pt idx="1189">
                  <c:v>9.054476092192512</c:v>
                </c:pt>
                <c:pt idx="1190">
                  <c:v>8.081150900785495</c:v>
                </c:pt>
                <c:pt idx="1191">
                  <c:v>7.844024504719216</c:v>
                </c:pt>
                <c:pt idx="1192">
                  <c:v>8.104225807176491</c:v>
                </c:pt>
                <c:pt idx="1193">
                  <c:v>8.512077962306737</c:v>
                </c:pt>
                <c:pt idx="1194">
                  <c:v>8.88086552729584</c:v>
                </c:pt>
                <c:pt idx="1195">
                  <c:v>9.071005981618379</c:v>
                </c:pt>
                <c:pt idx="1196">
                  <c:v>9.196040131743236</c:v>
                </c:pt>
                <c:pt idx="1197">
                  <c:v>9.35784104675711</c:v>
                </c:pt>
                <c:pt idx="1198">
                  <c:v>9.654043663233388</c:v>
                </c:pt>
                <c:pt idx="1199">
                  <c:v>9.389902084921743</c:v>
                </c:pt>
                <c:pt idx="1200">
                  <c:v>9.25940453087795</c:v>
                </c:pt>
                <c:pt idx="1201">
                  <c:v>8.829899353831306</c:v>
                </c:pt>
                <c:pt idx="1202">
                  <c:v>9.081096883854621</c:v>
                </c:pt>
                <c:pt idx="1203">
                  <c:v>9.08556123078874</c:v>
                </c:pt>
                <c:pt idx="1204">
                  <c:v>8.818483466548064</c:v>
                </c:pt>
                <c:pt idx="1205">
                  <c:v>8.765340744304927</c:v>
                </c:pt>
                <c:pt idx="1206">
                  <c:v>8.445319467875509</c:v>
                </c:pt>
                <c:pt idx="1207">
                  <c:v>8.39980631656644</c:v>
                </c:pt>
                <c:pt idx="1208">
                  <c:v>7.581163051923156</c:v>
                </c:pt>
                <c:pt idx="1209">
                  <c:v>7.64914171331921</c:v>
                </c:pt>
                <c:pt idx="1210">
                  <c:v>7.810752565716108</c:v>
                </c:pt>
                <c:pt idx="1211">
                  <c:v>7.832562137141893</c:v>
                </c:pt>
                <c:pt idx="1212">
                  <c:v>7.388659973375992</c:v>
                </c:pt>
                <c:pt idx="1213">
                  <c:v>7.181823450546731</c:v>
                </c:pt>
                <c:pt idx="1214">
                  <c:v>6.95067379353603</c:v>
                </c:pt>
                <c:pt idx="1215">
                  <c:v>7.259072625426146</c:v>
                </c:pt>
                <c:pt idx="1216">
                  <c:v>7.19261248446462</c:v>
                </c:pt>
                <c:pt idx="1217">
                  <c:v>6.692133988197582</c:v>
                </c:pt>
                <c:pt idx="1218">
                  <c:v>6.638653100208756</c:v>
                </c:pt>
                <c:pt idx="1219">
                  <c:v>6.643422752166088</c:v>
                </c:pt>
                <c:pt idx="1220">
                  <c:v>7.398838200323302</c:v>
                </c:pt>
                <c:pt idx="1221">
                  <c:v>7.999840994534583</c:v>
                </c:pt>
                <c:pt idx="1222">
                  <c:v>8.347476938155425</c:v>
                </c:pt>
                <c:pt idx="1223">
                  <c:v>8.467738401400474</c:v>
                </c:pt>
                <c:pt idx="1224">
                  <c:v>8.756783224134743</c:v>
                </c:pt>
                <c:pt idx="1225">
                  <c:v>8.910493436624117</c:v>
                </c:pt>
                <c:pt idx="1226">
                  <c:v>9.232829705190518</c:v>
                </c:pt>
                <c:pt idx="1227">
                  <c:v>9.531581284160405</c:v>
                </c:pt>
                <c:pt idx="1228">
                  <c:v>9.874456504668398</c:v>
                </c:pt>
                <c:pt idx="1229">
                  <c:v>10.00011790313002</c:v>
                </c:pt>
                <c:pt idx="1230">
                  <c:v>10.01447599557102</c:v>
                </c:pt>
                <c:pt idx="1231">
                  <c:v>9.72805693566521</c:v>
                </c:pt>
                <c:pt idx="1232">
                  <c:v>9.984202458028772</c:v>
                </c:pt>
                <c:pt idx="1233">
                  <c:v>10.00339179944962</c:v>
                </c:pt>
                <c:pt idx="1234">
                  <c:v>9.853581649364277</c:v>
                </c:pt>
                <c:pt idx="1235">
                  <c:v>9.81501090360867</c:v>
                </c:pt>
                <c:pt idx="1236">
                  <c:v>9.894931809202535</c:v>
                </c:pt>
                <c:pt idx="1237">
                  <c:v>9.324529645727984</c:v>
                </c:pt>
                <c:pt idx="1238">
                  <c:v>9.326747066508245</c:v>
                </c:pt>
                <c:pt idx="1239">
                  <c:v>9.305643404594821</c:v>
                </c:pt>
                <c:pt idx="1240">
                  <c:v>9.231831816896045</c:v>
                </c:pt>
                <c:pt idx="1241">
                  <c:v>9.010185512291007</c:v>
                </c:pt>
                <c:pt idx="1242">
                  <c:v>8.8683022140433</c:v>
                </c:pt>
                <c:pt idx="1243">
                  <c:v>9.623063257373168</c:v>
                </c:pt>
                <c:pt idx="1244">
                  <c:v>9.687341313628081</c:v>
                </c:pt>
                <c:pt idx="1245">
                  <c:v>9.595070703048501</c:v>
                </c:pt>
                <c:pt idx="1246">
                  <c:v>9.691973221783087</c:v>
                </c:pt>
                <c:pt idx="1247">
                  <c:v>9.595054801133457</c:v>
                </c:pt>
                <c:pt idx="1248">
                  <c:v>9.997001177730452</c:v>
                </c:pt>
                <c:pt idx="1249">
                  <c:v>10.49493517260708</c:v>
                </c:pt>
                <c:pt idx="1250">
                  <c:v>10.37321721492474</c:v>
                </c:pt>
                <c:pt idx="1251">
                  <c:v>10.39711871981682</c:v>
                </c:pt>
                <c:pt idx="1252">
                  <c:v>10.60812046786009</c:v>
                </c:pt>
                <c:pt idx="1253">
                  <c:v>10.81004984586122</c:v>
                </c:pt>
                <c:pt idx="1254">
                  <c:v>10.99756395679338</c:v>
                </c:pt>
                <c:pt idx="1255">
                  <c:v>10.73879980887729</c:v>
                </c:pt>
                <c:pt idx="1256">
                  <c:v>10.47123466169755</c:v>
                </c:pt>
                <c:pt idx="1257">
                  <c:v>10.55251698294375</c:v>
                </c:pt>
                <c:pt idx="1258">
                  <c:v>11.16461112866747</c:v>
                </c:pt>
                <c:pt idx="1259">
                  <c:v>11.6905214744676</c:v>
                </c:pt>
                <c:pt idx="1260">
                  <c:v>11.715007584488</c:v>
                </c:pt>
                <c:pt idx="1261">
                  <c:v>12.38821909941813</c:v>
                </c:pt>
                <c:pt idx="1262">
                  <c:v>13.18902298153271</c:v>
                </c:pt>
                <c:pt idx="1263">
                  <c:v>13.55250417286949</c:v>
                </c:pt>
                <c:pt idx="1264">
                  <c:v>13.56004619923235</c:v>
                </c:pt>
                <c:pt idx="1265">
                  <c:v>13.88868862645712</c:v>
                </c:pt>
                <c:pt idx="1266">
                  <c:v>13.61999553408381</c:v>
                </c:pt>
                <c:pt idx="1267">
                  <c:v>13.88766755086606</c:v>
                </c:pt>
                <c:pt idx="1268">
                  <c:v>13.46731431297714</c:v>
                </c:pt>
                <c:pt idx="1269">
                  <c:v>13.42591886085737</c:v>
                </c:pt>
                <c:pt idx="1270">
                  <c:v>13.87298559613861</c:v>
                </c:pt>
                <c:pt idx="1271">
                  <c:v>14.08513981474332</c:v>
                </c:pt>
                <c:pt idx="1272">
                  <c:v>14.92220810371895</c:v>
                </c:pt>
                <c:pt idx="1273">
                  <c:v>15.82231814283645</c:v>
                </c:pt>
                <c:pt idx="1274">
                  <c:v>16.43334397606991</c:v>
                </c:pt>
                <c:pt idx="1275">
                  <c:v>16.19653445322088</c:v>
                </c:pt>
                <c:pt idx="1276">
                  <c:v>16.16031195265574</c:v>
                </c:pt>
                <c:pt idx="1277">
                  <c:v>16.82520730787872</c:v>
                </c:pt>
                <c:pt idx="1278">
                  <c:v>17.30600439051222</c:v>
                </c:pt>
                <c:pt idx="1279">
                  <c:v>18.32690724585634</c:v>
                </c:pt>
                <c:pt idx="1280">
                  <c:v>17.67562044993822</c:v>
                </c:pt>
                <c:pt idx="1281">
                  <c:v>15.53005556362731</c:v>
                </c:pt>
                <c:pt idx="1282">
                  <c:v>13.59088514318909</c:v>
                </c:pt>
                <c:pt idx="1283">
                  <c:v>13.38902851442697</c:v>
                </c:pt>
                <c:pt idx="1284">
                  <c:v>13.89833668356914</c:v>
                </c:pt>
                <c:pt idx="1285">
                  <c:v>14.29827096246952</c:v>
                </c:pt>
                <c:pt idx="1286">
                  <c:v>14.66894681110346</c:v>
                </c:pt>
                <c:pt idx="1287">
                  <c:v>14.43331642083894</c:v>
                </c:pt>
                <c:pt idx="1288">
                  <c:v>14.03189134802777</c:v>
                </c:pt>
                <c:pt idx="1289">
                  <c:v>14.76646864787961</c:v>
                </c:pt>
                <c:pt idx="1290">
                  <c:v>14.60831571752209</c:v>
                </c:pt>
                <c:pt idx="1291">
                  <c:v>14.24494631067565</c:v>
                </c:pt>
                <c:pt idx="1292">
                  <c:v>14.36942877614016</c:v>
                </c:pt>
                <c:pt idx="1293">
                  <c:v>14.81145015327773</c:v>
                </c:pt>
                <c:pt idx="1294">
                  <c:v>14.44553068087289</c:v>
                </c:pt>
                <c:pt idx="1295">
                  <c:v>14.702086748572</c:v>
                </c:pt>
                <c:pt idx="1296">
                  <c:v>15.08807244271329</c:v>
                </c:pt>
                <c:pt idx="1297">
                  <c:v>15.46706046273475</c:v>
                </c:pt>
                <c:pt idx="1298">
                  <c:v>15.29896910888236</c:v>
                </c:pt>
                <c:pt idx="1299">
                  <c:v>15.68674265614459</c:v>
                </c:pt>
                <c:pt idx="1300">
                  <c:v>16.18635353854455</c:v>
                </c:pt>
                <c:pt idx="1301">
                  <c:v>16.6419042358086</c:v>
                </c:pt>
                <c:pt idx="1302">
                  <c:v>17.01340765049913</c:v>
                </c:pt>
                <c:pt idx="1303">
                  <c:v>17.73425143657732</c:v>
                </c:pt>
                <c:pt idx="1304">
                  <c:v>17.71422067897907</c:v>
                </c:pt>
                <c:pt idx="1305">
                  <c:v>17.64085385279795</c:v>
                </c:pt>
                <c:pt idx="1306">
                  <c:v>17.24236926694742</c:v>
                </c:pt>
                <c:pt idx="1307">
                  <c:v>17.65021290494732</c:v>
                </c:pt>
                <c:pt idx="1308">
                  <c:v>17.04884360687826</c:v>
                </c:pt>
                <c:pt idx="1309">
                  <c:v>16.50809351649028</c:v>
                </c:pt>
                <c:pt idx="1310">
                  <c:v>16.83374823348094</c:v>
                </c:pt>
                <c:pt idx="1311">
                  <c:v>16.81391389873576</c:v>
                </c:pt>
                <c:pt idx="1312">
                  <c:v>17.392413588645</c:v>
                </c:pt>
                <c:pt idx="1313">
                  <c:v>17.81708282165302</c:v>
                </c:pt>
                <c:pt idx="1314">
                  <c:v>17.74717158707024</c:v>
                </c:pt>
                <c:pt idx="1315">
                  <c:v>16.16833475650898</c:v>
                </c:pt>
                <c:pt idx="1316">
                  <c:v>15.30128544352263</c:v>
                </c:pt>
                <c:pt idx="1317">
                  <c:v>14.8181479655008</c:v>
                </c:pt>
                <c:pt idx="1318">
                  <c:v>15.1876075995032</c:v>
                </c:pt>
                <c:pt idx="1319">
                  <c:v>15.84631497472877</c:v>
                </c:pt>
                <c:pt idx="1320">
                  <c:v>15.60619011880236</c:v>
                </c:pt>
                <c:pt idx="1321">
                  <c:v>17.35466474520512</c:v>
                </c:pt>
                <c:pt idx="1322">
                  <c:v>17.81862008339738</c:v>
                </c:pt>
                <c:pt idx="1323">
                  <c:v>18.15534589519802</c:v>
                </c:pt>
                <c:pt idx="1324">
                  <c:v>18.03543091100406</c:v>
                </c:pt>
                <c:pt idx="1325">
                  <c:v>18.01522704468833</c:v>
                </c:pt>
                <c:pt idx="1326">
                  <c:v>18.10345234551976</c:v>
                </c:pt>
                <c:pt idx="1327">
                  <c:v>18.51225845533773</c:v>
                </c:pt>
                <c:pt idx="1328">
                  <c:v>18.35728259177432</c:v>
                </c:pt>
                <c:pt idx="1329">
                  <c:v>18.34918799200199</c:v>
                </c:pt>
                <c:pt idx="1330">
                  <c:v>18.28886816930133</c:v>
                </c:pt>
                <c:pt idx="1331">
                  <c:v>18.44165231351273</c:v>
                </c:pt>
                <c:pt idx="1332">
                  <c:v>19.77306821146265</c:v>
                </c:pt>
                <c:pt idx="1333">
                  <c:v>19.58298297038674</c:v>
                </c:pt>
                <c:pt idx="1334">
                  <c:v>19.28356186129856</c:v>
                </c:pt>
                <c:pt idx="1335">
                  <c:v>19.30122950788104</c:v>
                </c:pt>
                <c:pt idx="1336">
                  <c:v>19.66227979564169</c:v>
                </c:pt>
                <c:pt idx="1337">
                  <c:v>19.3153659676446</c:v>
                </c:pt>
                <c:pt idx="1338">
                  <c:v>19.62074069482441</c:v>
                </c:pt>
                <c:pt idx="1339">
                  <c:v>19.72213749835153</c:v>
                </c:pt>
                <c:pt idx="1340">
                  <c:v>19.7087664247453</c:v>
                </c:pt>
                <c:pt idx="1341">
                  <c:v>19.37027107690697</c:v>
                </c:pt>
                <c:pt idx="1342">
                  <c:v>19.83365603880123</c:v>
                </c:pt>
                <c:pt idx="1343">
                  <c:v>20.44860672124296</c:v>
                </c:pt>
                <c:pt idx="1344">
                  <c:v>20.32341080299572</c:v>
                </c:pt>
                <c:pt idx="1345">
                  <c:v>20.54533679290045</c:v>
                </c:pt>
                <c:pt idx="1346">
                  <c:v>20.85520014869092</c:v>
                </c:pt>
                <c:pt idx="1347">
                  <c:v>20.45736201664219</c:v>
                </c:pt>
                <c:pt idx="1348">
                  <c:v>20.51760563376487</c:v>
                </c:pt>
                <c:pt idx="1349">
                  <c:v>20.60835701296019</c:v>
                </c:pt>
                <c:pt idx="1350">
                  <c:v>20.56459641329715</c:v>
                </c:pt>
                <c:pt idx="1351">
                  <c:v>20.81222754662738</c:v>
                </c:pt>
                <c:pt idx="1352">
                  <c:v>20.99350100522912</c:v>
                </c:pt>
                <c:pt idx="1353">
                  <c:v>21.10917824747512</c:v>
                </c:pt>
                <c:pt idx="1354">
                  <c:v>21.0379011896064</c:v>
                </c:pt>
                <c:pt idx="1355">
                  <c:v>21.16473207981465</c:v>
                </c:pt>
                <c:pt idx="1356">
                  <c:v>21.41197491382655</c:v>
                </c:pt>
                <c:pt idx="1357">
                  <c:v>21.26384018731303</c:v>
                </c:pt>
                <c:pt idx="1358">
                  <c:v>20.83337588946042</c:v>
                </c:pt>
                <c:pt idx="1359">
                  <c:v>20.05525008506385</c:v>
                </c:pt>
                <c:pt idx="1360">
                  <c:v>20.19649242128146</c:v>
                </c:pt>
                <c:pt idx="1361">
                  <c:v>20.29076369067031</c:v>
                </c:pt>
                <c:pt idx="1362">
                  <c:v>20.06795181614216</c:v>
                </c:pt>
                <c:pt idx="1363">
                  <c:v>20.53554940475564</c:v>
                </c:pt>
                <c:pt idx="1364">
                  <c:v>20.57645010081888</c:v>
                </c:pt>
                <c:pt idx="1365">
                  <c:v>20.39575928241026</c:v>
                </c:pt>
                <c:pt idx="1366">
                  <c:v>20.20947302039405</c:v>
                </c:pt>
                <c:pt idx="1367">
                  <c:v>19.91148410809033</c:v>
                </c:pt>
                <c:pt idx="1368">
                  <c:v>20.21911942245731</c:v>
                </c:pt>
                <c:pt idx="1369">
                  <c:v>20.80257176433269</c:v>
                </c:pt>
                <c:pt idx="1370">
                  <c:v>21.15273730203699</c:v>
                </c:pt>
                <c:pt idx="1371">
                  <c:v>21.64273926187966</c:v>
                </c:pt>
                <c:pt idx="1372">
                  <c:v>22.19542669801996</c:v>
                </c:pt>
                <c:pt idx="1373">
                  <c:v>22.71835675952062</c:v>
                </c:pt>
                <c:pt idx="1374">
                  <c:v>23.37641269151214</c:v>
                </c:pt>
                <c:pt idx="1375">
                  <c:v>23.28407025623055</c:v>
                </c:pt>
                <c:pt idx="1376">
                  <c:v>23.94600707529988</c:v>
                </c:pt>
                <c:pt idx="1377">
                  <c:v>23.92676276408328</c:v>
                </c:pt>
                <c:pt idx="1378">
                  <c:v>24.34758688111483</c:v>
                </c:pt>
                <c:pt idx="1379">
                  <c:v>25.02738066493912</c:v>
                </c:pt>
                <c:pt idx="1380">
                  <c:v>24.76246519464404</c:v>
                </c:pt>
                <c:pt idx="1381">
                  <c:v>25.97606555059339</c:v>
                </c:pt>
                <c:pt idx="1382">
                  <c:v>25.62993039521612</c:v>
                </c:pt>
                <c:pt idx="1383">
                  <c:v>25.42420384838153</c:v>
                </c:pt>
                <c:pt idx="1384">
                  <c:v>25.81404382769905</c:v>
                </c:pt>
                <c:pt idx="1385">
                  <c:v>25.96667355833385</c:v>
                </c:pt>
                <c:pt idx="1386">
                  <c:v>24.8584113323484</c:v>
                </c:pt>
                <c:pt idx="1387">
                  <c:v>25.41252912145497</c:v>
                </c:pt>
                <c:pt idx="1388">
                  <c:v>25.68011551287678</c:v>
                </c:pt>
                <c:pt idx="1389">
                  <c:v>26.48346772089721</c:v>
                </c:pt>
                <c:pt idx="1390">
                  <c:v>27.58561204901281</c:v>
                </c:pt>
                <c:pt idx="1391">
                  <c:v>27.72394616389398</c:v>
                </c:pt>
                <c:pt idx="1392">
                  <c:v>28.33287012995038</c:v>
                </c:pt>
                <c:pt idx="1393">
                  <c:v>29.26563488357595</c:v>
                </c:pt>
                <c:pt idx="1394">
                  <c:v>28.80245859187167</c:v>
                </c:pt>
                <c:pt idx="1395">
                  <c:v>27.58516033813655</c:v>
                </c:pt>
                <c:pt idx="1396">
                  <c:v>29.92836222468879</c:v>
                </c:pt>
                <c:pt idx="1397">
                  <c:v>31.25656061638129</c:v>
                </c:pt>
                <c:pt idx="1398">
                  <c:v>32.76663768966994</c:v>
                </c:pt>
                <c:pt idx="1399">
                  <c:v>32.58628348671317</c:v>
                </c:pt>
                <c:pt idx="1400">
                  <c:v>32.66658134170863</c:v>
                </c:pt>
                <c:pt idx="1401">
                  <c:v>32.9014981797981</c:v>
                </c:pt>
                <c:pt idx="1402">
                  <c:v>32.33660053281267</c:v>
                </c:pt>
                <c:pt idx="1403">
                  <c:v>33.03078904290543</c:v>
                </c:pt>
                <c:pt idx="1404">
                  <c:v>32.85996841505222</c:v>
                </c:pt>
                <c:pt idx="1405">
                  <c:v>34.70967778226998</c:v>
                </c:pt>
                <c:pt idx="1406">
                  <c:v>36.2969277364251</c:v>
                </c:pt>
                <c:pt idx="1407">
                  <c:v>37.27693404302875</c:v>
                </c:pt>
                <c:pt idx="1408">
                  <c:v>36.95659851896899</c:v>
                </c:pt>
                <c:pt idx="1409">
                  <c:v>36.802293460092</c:v>
                </c:pt>
                <c:pt idx="1410">
                  <c:v>38.25964508524852</c:v>
                </c:pt>
                <c:pt idx="1411">
                  <c:v>35.42340102487831</c:v>
                </c:pt>
                <c:pt idx="1412">
                  <c:v>33.5323569808349</c:v>
                </c:pt>
                <c:pt idx="1413">
                  <c:v>33.77310287904814</c:v>
                </c:pt>
                <c:pt idx="1414">
                  <c:v>37.36939188392093</c:v>
                </c:pt>
                <c:pt idx="1415">
                  <c:v>38.82027478009815</c:v>
                </c:pt>
                <c:pt idx="1416">
                  <c:v>40.57695767720811</c:v>
                </c:pt>
                <c:pt idx="1417">
                  <c:v>40.40015922925995</c:v>
                </c:pt>
                <c:pt idx="1418">
                  <c:v>41.35610363271299</c:v>
                </c:pt>
                <c:pt idx="1419">
                  <c:v>42.70450951689214</c:v>
                </c:pt>
                <c:pt idx="1420">
                  <c:v>42.55667670951803</c:v>
                </c:pt>
                <c:pt idx="1421">
                  <c:v>42.18067591174691</c:v>
                </c:pt>
                <c:pt idx="1422">
                  <c:v>43.82803599280541</c:v>
                </c:pt>
                <c:pt idx="1423">
                  <c:v>41.93071215994044</c:v>
                </c:pt>
                <c:pt idx="1424">
                  <c:v>41.32345133471501</c:v>
                </c:pt>
                <c:pt idx="1425">
                  <c:v>40.55285439953986</c:v>
                </c:pt>
                <c:pt idx="1426">
                  <c:v>43.20829071461391</c:v>
                </c:pt>
                <c:pt idx="1427">
                  <c:v>44.19793976104054</c:v>
                </c:pt>
                <c:pt idx="1428">
                  <c:v>43.772578146938</c:v>
                </c:pt>
                <c:pt idx="1429">
                  <c:v>42.18563588791731</c:v>
                </c:pt>
                <c:pt idx="1430">
                  <c:v>43.22074843996587</c:v>
                </c:pt>
                <c:pt idx="1431">
                  <c:v>43.52857428850774</c:v>
                </c:pt>
                <c:pt idx="1432">
                  <c:v>41.9660505033243</c:v>
                </c:pt>
                <c:pt idx="1433">
                  <c:v>42.78197156707145</c:v>
                </c:pt>
                <c:pt idx="1434">
                  <c:v>42.75809361826958</c:v>
                </c:pt>
                <c:pt idx="1435">
                  <c:v>42.8695654944195</c:v>
                </c:pt>
                <c:pt idx="1436">
                  <c:v>41.89800792488474</c:v>
                </c:pt>
                <c:pt idx="1437">
                  <c:v>39.36969904420138</c:v>
                </c:pt>
                <c:pt idx="1438">
                  <c:v>38.78214245678478</c:v>
                </c:pt>
                <c:pt idx="1439">
                  <c:v>37.27423800449722</c:v>
                </c:pt>
                <c:pt idx="1440">
                  <c:v>36.97886799702985</c:v>
                </c:pt>
                <c:pt idx="1441">
                  <c:v>35.83466265143129</c:v>
                </c:pt>
                <c:pt idx="1442">
                  <c:v>32.32583723617878</c:v>
                </c:pt>
                <c:pt idx="1443">
                  <c:v>32.17390116836071</c:v>
                </c:pt>
                <c:pt idx="1444">
                  <c:v>34.07464321714005</c:v>
                </c:pt>
                <c:pt idx="1445">
                  <c:v>33.0685344111128</c:v>
                </c:pt>
                <c:pt idx="1446">
                  <c:v>32.16303868744436</c:v>
                </c:pt>
                <c:pt idx="1447">
                  <c:v>31.40431876078016</c:v>
                </c:pt>
                <c:pt idx="1448">
                  <c:v>27.66739258686251</c:v>
                </c:pt>
                <c:pt idx="1449">
                  <c:v>28.57737311336012</c:v>
                </c:pt>
                <c:pt idx="1450">
                  <c:v>30.00510381105684</c:v>
                </c:pt>
                <c:pt idx="1451">
                  <c:v>30.49995325502048</c:v>
                </c:pt>
                <c:pt idx="1452">
                  <c:v>30.27720443309601</c:v>
                </c:pt>
                <c:pt idx="1453">
                  <c:v>29.08570415200845</c:v>
                </c:pt>
                <c:pt idx="1454">
                  <c:v>30.29213064091868</c:v>
                </c:pt>
                <c:pt idx="1455">
                  <c:v>29.0058832531187</c:v>
                </c:pt>
                <c:pt idx="1456">
                  <c:v>28.12810750868835</c:v>
                </c:pt>
                <c:pt idx="1457">
                  <c:v>26.38767254118337</c:v>
                </c:pt>
                <c:pt idx="1458">
                  <c:v>23.46312046743146</c:v>
                </c:pt>
                <c:pt idx="1459">
                  <c:v>23.58871352884238</c:v>
                </c:pt>
                <c:pt idx="1460">
                  <c:v>22.36503680122433</c:v>
                </c:pt>
                <c:pt idx="1461">
                  <c:v>21.95623386365909</c:v>
                </c:pt>
                <c:pt idx="1462">
                  <c:v>23.34839650272513</c:v>
                </c:pt>
                <c:pt idx="1463">
                  <c:v>23.10144253768565</c:v>
                </c:pt>
                <c:pt idx="1464">
                  <c:v>22.89834857661322</c:v>
                </c:pt>
                <c:pt idx="1465">
                  <c:v>21.2141021234153</c:v>
                </c:pt>
                <c:pt idx="1466">
                  <c:v>21.30971902699099</c:v>
                </c:pt>
                <c:pt idx="1467">
                  <c:v>22.4279395777309</c:v>
                </c:pt>
                <c:pt idx="1468">
                  <c:v>23.5910804534815</c:v>
                </c:pt>
                <c:pt idx="1469">
                  <c:v>24.83222325953107</c:v>
                </c:pt>
                <c:pt idx="1470">
                  <c:v>24.86732910126879</c:v>
                </c:pt>
                <c:pt idx="1471">
                  <c:v>24.64225140993218</c:v>
                </c:pt>
                <c:pt idx="1472">
                  <c:v>25.24368675260627</c:v>
                </c:pt>
                <c:pt idx="1473">
                  <c:v>25.68275607057969</c:v>
                </c:pt>
                <c:pt idx="1474">
                  <c:v>25.94679821842013</c:v>
                </c:pt>
                <c:pt idx="1475">
                  <c:v>26.63517051108154</c:v>
                </c:pt>
                <c:pt idx="1476">
                  <c:v>27.65854035573658</c:v>
                </c:pt>
                <c:pt idx="1477">
                  <c:v>27.65086203674023</c:v>
                </c:pt>
                <c:pt idx="1478">
                  <c:v>26.88653038403587</c:v>
                </c:pt>
                <c:pt idx="1479">
                  <c:v>26.9005775084449</c:v>
                </c:pt>
                <c:pt idx="1480">
                  <c:v>25.90281429294377</c:v>
                </c:pt>
                <c:pt idx="1481">
                  <c:v>26.40128536647493</c:v>
                </c:pt>
                <c:pt idx="1482">
                  <c:v>25.69588864626857</c:v>
                </c:pt>
                <c:pt idx="1483">
                  <c:v>25.17446222647779</c:v>
                </c:pt>
                <c:pt idx="1484">
                  <c:v>25.6684067763577</c:v>
                </c:pt>
                <c:pt idx="1485">
                  <c:v>25.41165566548934</c:v>
                </c:pt>
                <c:pt idx="1486">
                  <c:v>26.46531081481804</c:v>
                </c:pt>
                <c:pt idx="1487">
                  <c:v>27.14480869474124</c:v>
                </c:pt>
                <c:pt idx="1488">
                  <c:v>26.58725069797038</c:v>
                </c:pt>
                <c:pt idx="1489">
                  <c:v>26.7448631281012</c:v>
                </c:pt>
                <c:pt idx="1490">
                  <c:v>26.33914213105793</c:v>
                </c:pt>
                <c:pt idx="1491">
                  <c:v>25.40892256911447</c:v>
                </c:pt>
                <c:pt idx="1492">
                  <c:v>25.65023018718297</c:v>
                </c:pt>
                <c:pt idx="1493">
                  <c:v>26.06839487188399</c:v>
                </c:pt>
                <c:pt idx="1494">
                  <c:v>26.28787109125475</c:v>
                </c:pt>
                <c:pt idx="1495">
                  <c:v>26.10438141093616</c:v>
                </c:pt>
                <c:pt idx="1496">
                  <c:v>25.73012299016446</c:v>
                </c:pt>
                <c:pt idx="1497">
                  <c:v>24.87653872364796</c:v>
                </c:pt>
                <c:pt idx="1498">
                  <c:v>25.93178330906902</c:v>
                </c:pt>
                <c:pt idx="1499">
                  <c:v>26.4438031142924</c:v>
                </c:pt>
                <c:pt idx="1500">
                  <c:v>26.46870262668572</c:v>
                </c:pt>
                <c:pt idx="1501">
                  <c:v>26.2496247635833</c:v>
                </c:pt>
                <c:pt idx="1502">
                  <c:v>26.32783777866769</c:v>
                </c:pt>
                <c:pt idx="1503">
                  <c:v>26.14728094387453</c:v>
                </c:pt>
                <c:pt idx="1504">
                  <c:v>25.65064070875733</c:v>
                </c:pt>
                <c:pt idx="1505">
                  <c:v>24.74958224164637</c:v>
                </c:pt>
                <c:pt idx="1506">
                  <c:v>24.69678676685331</c:v>
                </c:pt>
                <c:pt idx="1507">
                  <c:v>25.05139356201096</c:v>
                </c:pt>
                <c:pt idx="1508">
                  <c:v>25.64415644079739</c:v>
                </c:pt>
                <c:pt idx="1509">
                  <c:v>26.53804028210172</c:v>
                </c:pt>
                <c:pt idx="1510">
                  <c:v>26.92802027085649</c:v>
                </c:pt>
                <c:pt idx="1511">
                  <c:v>27.28268978757167</c:v>
                </c:pt>
                <c:pt idx="1512">
                  <c:v>27.20753665680713</c:v>
                </c:pt>
                <c:pt idx="1513">
                  <c:v>27.31518141351662</c:v>
                </c:pt>
                <c:pt idx="1514">
                  <c:v>26.2276055546509</c:v>
                </c:pt>
                <c:pt idx="1515">
                  <c:v>26.97626831418909</c:v>
                </c:pt>
                <c:pt idx="1516">
                  <c:v>27.54849045185126</c:v>
                </c:pt>
                <c:pt idx="1517">
                  <c:v>27.41826274041061</c:v>
                </c:pt>
                <c:pt idx="1518">
                  <c:v>27.41008816720433</c:v>
                </c:pt>
                <c:pt idx="1519">
                  <c:v>26.14860718931233</c:v>
                </c:pt>
                <c:pt idx="1520">
                  <c:v>26.72574304769692</c:v>
                </c:pt>
                <c:pt idx="1521">
                  <c:v>27.32064813046201</c:v>
                </c:pt>
                <c:pt idx="1522">
                  <c:v>25.72905357949838</c:v>
                </c:pt>
                <c:pt idx="1523">
                  <c:v>25.95551010524022</c:v>
                </c:pt>
                <c:pt idx="1524">
                  <c:v>24.02231776083682</c:v>
                </c:pt>
                <c:pt idx="1525">
                  <c:v>23.49526340181178</c:v>
                </c:pt>
                <c:pt idx="1526">
                  <c:v>22.60681084224933</c:v>
                </c:pt>
                <c:pt idx="1527">
                  <c:v>23.3560406432016</c:v>
                </c:pt>
                <c:pt idx="1528">
                  <c:v>23.69643211662317</c:v>
                </c:pt>
                <c:pt idx="1529">
                  <c:v>22.41681280228193</c:v>
                </c:pt>
                <c:pt idx="1530">
                  <c:v>20.90720646266158</c:v>
                </c:pt>
                <c:pt idx="1531">
                  <c:v>21.40161736004793</c:v>
                </c:pt>
                <c:pt idx="1532">
                  <c:v>20.36273394609751</c:v>
                </c:pt>
                <c:pt idx="1533">
                  <c:v>16.38735654878983</c:v>
                </c:pt>
                <c:pt idx="1534">
                  <c:v>15.25965940570458</c:v>
                </c:pt>
                <c:pt idx="1535">
                  <c:v>15.37608074742377</c:v>
                </c:pt>
                <c:pt idx="1536">
                  <c:v>15.17465193687967</c:v>
                </c:pt>
                <c:pt idx="1537">
                  <c:v>14.1221818019189</c:v>
                </c:pt>
                <c:pt idx="1538">
                  <c:v>13.32366765686393</c:v>
                </c:pt>
                <c:pt idx="1539">
                  <c:v>14.98186645303925</c:v>
                </c:pt>
                <c:pt idx="1540">
                  <c:v>15.99635575526315</c:v>
                </c:pt>
                <c:pt idx="1541">
                  <c:v>16.38418281621534</c:v>
                </c:pt>
                <c:pt idx="1542">
                  <c:v>16.69462081699562</c:v>
                </c:pt>
                <c:pt idx="1543">
                  <c:v>18.09406980157608</c:v>
                </c:pt>
                <c:pt idx="1544">
                  <c:v>18.83190226484008</c:v>
                </c:pt>
                <c:pt idx="1545">
                  <c:v>19.35800844348684</c:v>
                </c:pt>
                <c:pt idx="1546">
                  <c:v>19.81276107996605</c:v>
                </c:pt>
                <c:pt idx="1547">
                  <c:v>20.32237650021654</c:v>
                </c:pt>
                <c:pt idx="1548">
                  <c:v>20.52785980145442</c:v>
                </c:pt>
                <c:pt idx="1549">
                  <c:v>19.92053930660044</c:v>
                </c:pt>
                <c:pt idx="1550">
                  <c:v>21.00460120971535</c:v>
                </c:pt>
                <c:pt idx="1551">
                  <c:v>21.80484559962515</c:v>
                </c:pt>
                <c:pt idx="1552">
                  <c:v>20.4800686384234</c:v>
                </c:pt>
                <c:pt idx="1553">
                  <c:v>19.74203985373945</c:v>
                </c:pt>
                <c:pt idx="1554">
                  <c:v>19.6686604707177</c:v>
                </c:pt>
                <c:pt idx="1555">
                  <c:v>19.77029917435857</c:v>
                </c:pt>
                <c:pt idx="1556">
                  <c:v>20.38139523320402</c:v>
                </c:pt>
                <c:pt idx="1557">
                  <c:v>21.24012765175942</c:v>
                </c:pt>
                <c:pt idx="1558">
                  <c:v>21.70072382776061</c:v>
                </c:pt>
                <c:pt idx="1559">
                  <c:v>22.39637977304421</c:v>
                </c:pt>
                <c:pt idx="1560">
                  <c:v>22.97829943055498</c:v>
                </c:pt>
                <c:pt idx="1561">
                  <c:v>23.48982870329853</c:v>
                </c:pt>
                <c:pt idx="1562">
                  <c:v>22.89933643014363</c:v>
                </c:pt>
                <c:pt idx="1563">
                  <c:v>23.14392944728594</c:v>
                </c:pt>
                <c:pt idx="1564">
                  <c:v>23.05949150609533</c:v>
                </c:pt>
                <c:pt idx="1565">
                  <c:v>22.100831286611</c:v>
                </c:pt>
                <c:pt idx="1566">
                  <c:v>22.61098170115662</c:v>
                </c:pt>
                <c:pt idx="1567">
                  <c:v>20.0498527216605</c:v>
                </c:pt>
                <c:pt idx="1568">
                  <c:v>19.69811456887771</c:v>
                </c:pt>
                <c:pt idx="1569">
                  <c:v>20.15582478668875</c:v>
                </c:pt>
                <c:pt idx="1570">
                  <c:v>20.34524679764582</c:v>
                </c:pt>
                <c:pt idx="1571">
                  <c:v>20.52357549943169</c:v>
                </c:pt>
                <c:pt idx="1572">
                  <c:v>21.21300809180346</c:v>
                </c:pt>
                <c:pt idx="1573">
                  <c:v>21.79743596371753</c:v>
                </c:pt>
                <c:pt idx="1574">
                  <c:v>22.0539439729047</c:v>
                </c:pt>
                <c:pt idx="1575">
                  <c:v>21.77924690682488</c:v>
                </c:pt>
                <c:pt idx="1576">
                  <c:v>20.94146741974348</c:v>
                </c:pt>
                <c:pt idx="1577">
                  <c:v>20.5475040868561</c:v>
                </c:pt>
                <c:pt idx="1578">
                  <c:v>20.99934129338056</c:v>
                </c:pt>
                <c:pt idx="1579">
                  <c:v>21.41042845344294</c:v>
                </c:pt>
                <c:pt idx="1580">
                  <c:v>21.78369030172767</c:v>
                </c:pt>
                <c:pt idx="1581">
                  <c:v>21.57710965452878</c:v>
                </c:pt>
                <c:pt idx="1582">
                  <c:v>20.89816205957369</c:v>
                </c:pt>
                <c:pt idx="1583">
                  <c:v>21.23826113984561</c:v>
                </c:pt>
                <c:pt idx="1584">
                  <c:v>21.90047541382181</c:v>
                </c:pt>
                <c:pt idx="1585">
                  <c:v>22.05272433686194</c:v>
                </c:pt>
                <c:pt idx="1586">
                  <c:v>22.41920711460258</c:v>
                </c:pt>
                <c:pt idx="1587">
                  <c:v>22.59565539610559</c:v>
                </c:pt>
                <c:pt idx="1588">
                  <c:v>23.4118417818424</c:v>
                </c:pt>
                <c:pt idx="1589">
                  <c:v>22.92533317391532</c:v>
                </c:pt>
                <c:pt idx="1590">
                  <c:v>23.49246017715964</c:v>
                </c:pt>
                <c:pt idx="1591">
                  <c:v>23.35664909491609</c:v>
                </c:pt>
                <c:pt idx="1592">
                  <c:v>23.44228716796059</c:v>
                </c:pt>
                <c:pt idx="1593">
                  <c:v>23.83473788763143</c:v>
                </c:pt>
                <c:pt idx="1594">
                  <c:v>24.64207709241206</c:v>
                </c:pt>
                <c:pt idx="1595">
                  <c:v>24.86186929646193</c:v>
                </c:pt>
                <c:pt idx="1596">
                  <c:v>24.85960909363271</c:v>
                </c:pt>
                <c:pt idx="1597">
                  <c:v>24.59093087789412</c:v>
                </c:pt>
                <c:pt idx="1598">
                  <c:v>24.95603915396537</c:v>
                </c:pt>
                <c:pt idx="1599">
                  <c:v>24.78631539696263</c:v>
                </c:pt>
                <c:pt idx="1600">
                  <c:v>24.94327410990258</c:v>
                </c:pt>
                <c:pt idx="1601">
                  <c:v>25.55800762351129</c:v>
                </c:pt>
                <c:pt idx="1602">
                  <c:v>25.81754597615873</c:v>
                </c:pt>
                <c:pt idx="1603">
                  <c:v>25.6176064217994</c:v>
                </c:pt>
                <c:pt idx="1604">
                  <c:v>25.91843689260618</c:v>
                </c:pt>
                <c:pt idx="1605">
                  <c:v>25.16274828308325</c:v>
                </c:pt>
                <c:pt idx="1606">
                  <c:v>26.60681714714343</c:v>
                </c:pt>
                <c:pt idx="1607">
                  <c:v>26.79408548257256</c:v>
                </c:pt>
                <c:pt idx="1608">
                  <c:v>26.49229542038312</c:v>
                </c:pt>
                <c:pt idx="1609">
                  <c:v>26.99551369938323</c:v>
                </c:pt>
                <c:pt idx="1610">
                  <c:v>26.72860545292848</c:v>
                </c:pt>
                <c:pt idx="1611">
                  <c:v>26.79137168019233</c:v>
                </c:pt>
                <c:pt idx="1612">
                  <c:v>26.80611137965083</c:v>
                </c:pt>
                <c:pt idx="1613">
                  <c:v>26.49589529278483</c:v>
                </c:pt>
                <c:pt idx="1614">
                  <c:v>26.38113633639968</c:v>
                </c:pt>
                <c:pt idx="1615">
                  <c:v>25.6936584170577</c:v>
                </c:pt>
                <c:pt idx="1616">
                  <c:v>24.49675217048643</c:v>
                </c:pt>
                <c:pt idx="1617">
                  <c:v>25.49144104606674</c:v>
                </c:pt>
                <c:pt idx="1618">
                  <c:v>26.22585189097191</c:v>
                </c:pt>
                <c:pt idx="1619">
                  <c:v>25.96542403712415</c:v>
                </c:pt>
                <c:pt idx="1620">
                  <c:v>24.20616720387846</c:v>
                </c:pt>
                <c:pt idx="1621">
                  <c:v>24.00260677728974</c:v>
                </c:pt>
                <c:pt idx="1622">
                  <c:v>25.37229862018789</c:v>
                </c:pt>
                <c:pt idx="1623">
                  <c:v>25.92233754367385</c:v>
                </c:pt>
                <c:pt idx="1624">
                  <c:v>25.69470992344996</c:v>
                </c:pt>
                <c:pt idx="1625">
                  <c:v>25.8403729276705</c:v>
                </c:pt>
                <c:pt idx="1626">
                  <c:v>26.69400325609629</c:v>
                </c:pt>
                <c:pt idx="1627">
                  <c:v>26.94887243372385</c:v>
                </c:pt>
                <c:pt idx="1628">
                  <c:v>26.72787334647852</c:v>
                </c:pt>
                <c:pt idx="1629">
                  <c:v>26.52514308507059</c:v>
                </c:pt>
                <c:pt idx="1630">
                  <c:v>26.85095353105626</c:v>
                </c:pt>
                <c:pt idx="1631">
                  <c:v>27.86509822392352</c:v>
                </c:pt>
                <c:pt idx="1632">
                  <c:v>28.06357374212446</c:v>
                </c:pt>
                <c:pt idx="1633">
                  <c:v>28.65510652518413</c:v>
                </c:pt>
                <c:pt idx="1634">
                  <c:v>29.08692174246464</c:v>
                </c:pt>
                <c:pt idx="1635">
                  <c:v>28.90424595627515</c:v>
                </c:pt>
                <c:pt idx="1636">
                  <c:v>29.31334498027143</c:v>
                </c:pt>
                <c:pt idx="1637">
                  <c:v>29.74850324063275</c:v>
                </c:pt>
                <c:pt idx="1638">
                  <c:v>30.00222074401857</c:v>
                </c:pt>
                <c:pt idx="1639">
                  <c:v>29.98630691315309</c:v>
                </c:pt>
                <c:pt idx="1640">
                  <c:v>30.31508241663693</c:v>
                </c:pt>
                <c:pt idx="1641">
                  <c:v>31.04856281406286</c:v>
                </c:pt>
                <c:pt idx="1642">
                  <c:v>31.30406247823997</c:v>
                </c:pt>
              </c:numCache>
            </c:numRef>
          </c:yVal>
          <c:smooth val="0"/>
          <c:extLst xmlns:c16r2="http://schemas.microsoft.com/office/drawing/2015/06/chart">
            <c:ext xmlns:c16="http://schemas.microsoft.com/office/drawing/2014/chart" uri="{C3380CC4-5D6E-409C-BE32-E72D297353CC}">
              <c16:uniqueId val="{00000000-5896-4EA8-A757-A0145515BEAD}"/>
            </c:ext>
          </c:extLst>
        </c:ser>
        <c:dLbls>
          <c:showLegendKey val="0"/>
          <c:showVal val="0"/>
          <c:showCatName val="0"/>
          <c:showSerName val="0"/>
          <c:showPercent val="0"/>
          <c:showBubbleSize val="0"/>
        </c:dLbls>
        <c:axId val="201683632"/>
        <c:axId val="201685408"/>
      </c:scatterChart>
      <c:scatterChart>
        <c:scatterStyle val="lineMarker"/>
        <c:varyColors val="0"/>
        <c:ser>
          <c:idx val="1"/>
          <c:order val="1"/>
          <c:tx>
            <c:v>Interest Rate</c:v>
          </c:tx>
          <c:spPr>
            <a:ln>
              <a:solidFill>
                <a:srgbClr val="FF0000"/>
              </a:solidFill>
              <a:prstDash val="sysDash"/>
            </a:ln>
          </c:spPr>
          <c:marker>
            <c:symbol val="none"/>
          </c:marker>
          <c:xVal>
            <c:numRef>
              <c:f>[ie_data.xls]Data!$F$129:$F$1770</c:f>
              <c:numCache>
                <c:formatCode>0.00</c:formatCode>
                <c:ptCount val="1642"/>
                <c:pt idx="0">
                  <c:v>1881.041666666658</c:v>
                </c:pt>
                <c:pt idx="1">
                  <c:v>1881.124999999991</c:v>
                </c:pt>
                <c:pt idx="2">
                  <c:v>1881.208333333324</c:v>
                </c:pt>
                <c:pt idx="3">
                  <c:v>1881.291666666658</c:v>
                </c:pt>
                <c:pt idx="4">
                  <c:v>1881.37499999999</c:v>
                </c:pt>
                <c:pt idx="5">
                  <c:v>1881.458333333324</c:v>
                </c:pt>
                <c:pt idx="6">
                  <c:v>1881.541666666657</c:v>
                </c:pt>
                <c:pt idx="7">
                  <c:v>1881.62499999999</c:v>
                </c:pt>
                <c:pt idx="8">
                  <c:v>1881.708333333323</c:v>
                </c:pt>
                <c:pt idx="9">
                  <c:v>1881.791666666657</c:v>
                </c:pt>
                <c:pt idx="10">
                  <c:v>1881.87499999999</c:v>
                </c:pt>
                <c:pt idx="11">
                  <c:v>1881.958333333323</c:v>
                </c:pt>
                <c:pt idx="12">
                  <c:v>1882.041666666657</c:v>
                </c:pt>
                <c:pt idx="13">
                  <c:v>1882.12499999999</c:v>
                </c:pt>
                <c:pt idx="14">
                  <c:v>1882.208333333323</c:v>
                </c:pt>
                <c:pt idx="15">
                  <c:v>1882.291666666657</c:v>
                </c:pt>
                <c:pt idx="16">
                  <c:v>1882.37499999999</c:v>
                </c:pt>
                <c:pt idx="17">
                  <c:v>1882.458333333323</c:v>
                </c:pt>
                <c:pt idx="18">
                  <c:v>1882.541666666656</c:v>
                </c:pt>
                <c:pt idx="19">
                  <c:v>1882.624999999989</c:v>
                </c:pt>
                <c:pt idx="20">
                  <c:v>1882.708333333323</c:v>
                </c:pt>
                <c:pt idx="21">
                  <c:v>1882.791666666656</c:v>
                </c:pt>
                <c:pt idx="22">
                  <c:v>1882.874999999989</c:v>
                </c:pt>
                <c:pt idx="23">
                  <c:v>1882.958333333323</c:v>
                </c:pt>
                <c:pt idx="24">
                  <c:v>1883.041666666656</c:v>
                </c:pt>
                <c:pt idx="25">
                  <c:v>1883.124999999989</c:v>
                </c:pt>
                <c:pt idx="26">
                  <c:v>1883.208333333322</c:v>
                </c:pt>
                <c:pt idx="27">
                  <c:v>1883.291666666656</c:v>
                </c:pt>
                <c:pt idx="28">
                  <c:v>1883.374999999989</c:v>
                </c:pt>
                <c:pt idx="29">
                  <c:v>1883.458333333322</c:v>
                </c:pt>
                <c:pt idx="30">
                  <c:v>1883.541666666656</c:v>
                </c:pt>
                <c:pt idx="31">
                  <c:v>1883.624999999988</c:v>
                </c:pt>
                <c:pt idx="32">
                  <c:v>1883.708333333322</c:v>
                </c:pt>
                <c:pt idx="33">
                  <c:v>1883.791666666655</c:v>
                </c:pt>
                <c:pt idx="34">
                  <c:v>1883.874999999988</c:v>
                </c:pt>
                <c:pt idx="35">
                  <c:v>1883.958333333321</c:v>
                </c:pt>
                <c:pt idx="36">
                  <c:v>1884.041666666655</c:v>
                </c:pt>
                <c:pt idx="37">
                  <c:v>1884.124999999988</c:v>
                </c:pt>
                <c:pt idx="38">
                  <c:v>1884.208333333321</c:v>
                </c:pt>
                <c:pt idx="39">
                  <c:v>1884.291666666655</c:v>
                </c:pt>
                <c:pt idx="40">
                  <c:v>1884.374999999988</c:v>
                </c:pt>
                <c:pt idx="41">
                  <c:v>1884.458333333321</c:v>
                </c:pt>
                <c:pt idx="42">
                  <c:v>1884.541666666655</c:v>
                </c:pt>
                <c:pt idx="43">
                  <c:v>1884.624999999987</c:v>
                </c:pt>
                <c:pt idx="44">
                  <c:v>1884.708333333321</c:v>
                </c:pt>
                <c:pt idx="45">
                  <c:v>1884.791666666654</c:v>
                </c:pt>
                <c:pt idx="46">
                  <c:v>1884.874999999987</c:v>
                </c:pt>
                <c:pt idx="47">
                  <c:v>1884.958333333321</c:v>
                </c:pt>
                <c:pt idx="48">
                  <c:v>1885.041666666654</c:v>
                </c:pt>
                <c:pt idx="49">
                  <c:v>1885.124999999987</c:v>
                </c:pt>
                <c:pt idx="50">
                  <c:v>1885.20833333332</c:v>
                </c:pt>
                <c:pt idx="51">
                  <c:v>1885.291666666654</c:v>
                </c:pt>
                <c:pt idx="52">
                  <c:v>1885.374999999987</c:v>
                </c:pt>
                <c:pt idx="53">
                  <c:v>1885.45833333332</c:v>
                </c:pt>
                <c:pt idx="54">
                  <c:v>1885.541666666654</c:v>
                </c:pt>
                <c:pt idx="55">
                  <c:v>1885.624999999987</c:v>
                </c:pt>
                <c:pt idx="56">
                  <c:v>1885.70833333332</c:v>
                </c:pt>
                <c:pt idx="57">
                  <c:v>1885.791666666653</c:v>
                </c:pt>
                <c:pt idx="58">
                  <c:v>1885.874999999986</c:v>
                </c:pt>
                <c:pt idx="59">
                  <c:v>1885.95833333332</c:v>
                </c:pt>
                <c:pt idx="60">
                  <c:v>1886.041666666653</c:v>
                </c:pt>
                <c:pt idx="61">
                  <c:v>1886.124999999986</c:v>
                </c:pt>
                <c:pt idx="62">
                  <c:v>1886.20833333332</c:v>
                </c:pt>
                <c:pt idx="63">
                  <c:v>1886.291666666653</c:v>
                </c:pt>
                <c:pt idx="64">
                  <c:v>1886.374999999986</c:v>
                </c:pt>
                <c:pt idx="65">
                  <c:v>1886.458333333319</c:v>
                </c:pt>
                <c:pt idx="66">
                  <c:v>1886.541666666653</c:v>
                </c:pt>
                <c:pt idx="67">
                  <c:v>1886.624999999986</c:v>
                </c:pt>
                <c:pt idx="68">
                  <c:v>1886.708333333319</c:v>
                </c:pt>
                <c:pt idx="69">
                  <c:v>1886.791666666653</c:v>
                </c:pt>
                <c:pt idx="70">
                  <c:v>1886.874999999985</c:v>
                </c:pt>
                <c:pt idx="71">
                  <c:v>1886.958333333319</c:v>
                </c:pt>
                <c:pt idx="72">
                  <c:v>1887.041666666652</c:v>
                </c:pt>
                <c:pt idx="73">
                  <c:v>1887.124999999985</c:v>
                </c:pt>
                <c:pt idx="74">
                  <c:v>1887.208333333318</c:v>
                </c:pt>
                <c:pt idx="75">
                  <c:v>1887.291666666652</c:v>
                </c:pt>
                <c:pt idx="76">
                  <c:v>1887.374999999985</c:v>
                </c:pt>
                <c:pt idx="77">
                  <c:v>1887.458333333318</c:v>
                </c:pt>
                <c:pt idx="78">
                  <c:v>1887.541666666652</c:v>
                </c:pt>
                <c:pt idx="79">
                  <c:v>1887.624999999985</c:v>
                </c:pt>
                <c:pt idx="80">
                  <c:v>1887.708333333318</c:v>
                </c:pt>
                <c:pt idx="81">
                  <c:v>1887.791666666652</c:v>
                </c:pt>
                <c:pt idx="82">
                  <c:v>1887.874999999985</c:v>
                </c:pt>
                <c:pt idx="83">
                  <c:v>1887.958333333318</c:v>
                </c:pt>
                <c:pt idx="84">
                  <c:v>1888.041666666651</c:v>
                </c:pt>
                <c:pt idx="85">
                  <c:v>1888.124999999984</c:v>
                </c:pt>
                <c:pt idx="86">
                  <c:v>1888.208333333318</c:v>
                </c:pt>
                <c:pt idx="87">
                  <c:v>1888.291666666651</c:v>
                </c:pt>
                <c:pt idx="88">
                  <c:v>1888.374999999984</c:v>
                </c:pt>
                <c:pt idx="89">
                  <c:v>1888.458333333318</c:v>
                </c:pt>
                <c:pt idx="90">
                  <c:v>1888.541666666651</c:v>
                </c:pt>
                <c:pt idx="91">
                  <c:v>1888.624999999984</c:v>
                </c:pt>
                <c:pt idx="92">
                  <c:v>1888.708333333317</c:v>
                </c:pt>
                <c:pt idx="93">
                  <c:v>1888.791666666651</c:v>
                </c:pt>
                <c:pt idx="94">
                  <c:v>1888.874999999984</c:v>
                </c:pt>
                <c:pt idx="95">
                  <c:v>1888.958333333317</c:v>
                </c:pt>
                <c:pt idx="96">
                  <c:v>1889.041666666651</c:v>
                </c:pt>
                <c:pt idx="97">
                  <c:v>1889.124999999983</c:v>
                </c:pt>
                <c:pt idx="98">
                  <c:v>1889.208333333317</c:v>
                </c:pt>
                <c:pt idx="99">
                  <c:v>1889.29166666665</c:v>
                </c:pt>
                <c:pt idx="100">
                  <c:v>1889.374999999983</c:v>
                </c:pt>
                <c:pt idx="101">
                  <c:v>1889.458333333316</c:v>
                </c:pt>
                <c:pt idx="102">
                  <c:v>1889.54166666665</c:v>
                </c:pt>
                <c:pt idx="103">
                  <c:v>1889.624999999983</c:v>
                </c:pt>
                <c:pt idx="104">
                  <c:v>1889.708333333316</c:v>
                </c:pt>
                <c:pt idx="105">
                  <c:v>1889.79166666665</c:v>
                </c:pt>
                <c:pt idx="106">
                  <c:v>1889.874999999983</c:v>
                </c:pt>
                <c:pt idx="107">
                  <c:v>1889.958333333316</c:v>
                </c:pt>
                <c:pt idx="108">
                  <c:v>1890.04166666665</c:v>
                </c:pt>
                <c:pt idx="109">
                  <c:v>1890.124999999982</c:v>
                </c:pt>
                <c:pt idx="110">
                  <c:v>1890.208333333316</c:v>
                </c:pt>
                <c:pt idx="111">
                  <c:v>1890.291666666649</c:v>
                </c:pt>
                <c:pt idx="112">
                  <c:v>1890.374999999982</c:v>
                </c:pt>
                <c:pt idx="113">
                  <c:v>1890.458333333316</c:v>
                </c:pt>
                <c:pt idx="114">
                  <c:v>1890.54166666665</c:v>
                </c:pt>
                <c:pt idx="115">
                  <c:v>1890.624999999982</c:v>
                </c:pt>
                <c:pt idx="116">
                  <c:v>1890.708333333315</c:v>
                </c:pt>
                <c:pt idx="117">
                  <c:v>1890.79166666665</c:v>
                </c:pt>
                <c:pt idx="118">
                  <c:v>1890.874999999982</c:v>
                </c:pt>
                <c:pt idx="119">
                  <c:v>1890.958333333315</c:v>
                </c:pt>
                <c:pt idx="120">
                  <c:v>1891.041666666649</c:v>
                </c:pt>
                <c:pt idx="121">
                  <c:v>1891.124999999982</c:v>
                </c:pt>
                <c:pt idx="122">
                  <c:v>1891.208333333315</c:v>
                </c:pt>
                <c:pt idx="123">
                  <c:v>1891.291666666648</c:v>
                </c:pt>
                <c:pt idx="124">
                  <c:v>1891.374999999981</c:v>
                </c:pt>
                <c:pt idx="125">
                  <c:v>1891.458333333315</c:v>
                </c:pt>
                <c:pt idx="126">
                  <c:v>1891.541666666648</c:v>
                </c:pt>
                <c:pt idx="127">
                  <c:v>1891.624999999981</c:v>
                </c:pt>
                <c:pt idx="128">
                  <c:v>1891.708333333315</c:v>
                </c:pt>
                <c:pt idx="129">
                  <c:v>1891.791666666648</c:v>
                </c:pt>
                <c:pt idx="130">
                  <c:v>1891.874999999981</c:v>
                </c:pt>
                <c:pt idx="131">
                  <c:v>1891.958333333314</c:v>
                </c:pt>
                <c:pt idx="132">
                  <c:v>1892.041666666648</c:v>
                </c:pt>
                <c:pt idx="133">
                  <c:v>1892.124999999981</c:v>
                </c:pt>
                <c:pt idx="134">
                  <c:v>1892.208333333314</c:v>
                </c:pt>
                <c:pt idx="135">
                  <c:v>1892.291666666648</c:v>
                </c:pt>
                <c:pt idx="136">
                  <c:v>1892.37499999998</c:v>
                </c:pt>
                <c:pt idx="137">
                  <c:v>1892.458333333314</c:v>
                </c:pt>
                <c:pt idx="138">
                  <c:v>1892.541666666647</c:v>
                </c:pt>
                <c:pt idx="139">
                  <c:v>1892.62499999998</c:v>
                </c:pt>
                <c:pt idx="140">
                  <c:v>1892.708333333313</c:v>
                </c:pt>
                <c:pt idx="141">
                  <c:v>1892.791666666647</c:v>
                </c:pt>
                <c:pt idx="142">
                  <c:v>1892.87499999998</c:v>
                </c:pt>
                <c:pt idx="143">
                  <c:v>1892.958333333313</c:v>
                </c:pt>
                <c:pt idx="144">
                  <c:v>1893.041666666647</c:v>
                </c:pt>
                <c:pt idx="145">
                  <c:v>1893.12499999998</c:v>
                </c:pt>
                <c:pt idx="146">
                  <c:v>1893.208333333313</c:v>
                </c:pt>
                <c:pt idx="147">
                  <c:v>1893.291666666647</c:v>
                </c:pt>
                <c:pt idx="148">
                  <c:v>1893.37499999998</c:v>
                </c:pt>
                <c:pt idx="149">
                  <c:v>1893.458333333313</c:v>
                </c:pt>
                <c:pt idx="150">
                  <c:v>1893.541666666646</c:v>
                </c:pt>
                <c:pt idx="151">
                  <c:v>1893.624999999979</c:v>
                </c:pt>
                <c:pt idx="152">
                  <c:v>1893.708333333313</c:v>
                </c:pt>
                <c:pt idx="153">
                  <c:v>1893.791666666646</c:v>
                </c:pt>
                <c:pt idx="154">
                  <c:v>1893.874999999979</c:v>
                </c:pt>
                <c:pt idx="155">
                  <c:v>1893.958333333313</c:v>
                </c:pt>
                <c:pt idx="156">
                  <c:v>1894.041666666646</c:v>
                </c:pt>
                <c:pt idx="157">
                  <c:v>1894.124999999979</c:v>
                </c:pt>
                <c:pt idx="158">
                  <c:v>1894.208333333312</c:v>
                </c:pt>
                <c:pt idx="159">
                  <c:v>1894.291666666646</c:v>
                </c:pt>
                <c:pt idx="160">
                  <c:v>1894.374999999979</c:v>
                </c:pt>
                <c:pt idx="161">
                  <c:v>1894.458333333312</c:v>
                </c:pt>
                <c:pt idx="162">
                  <c:v>1894.541666666646</c:v>
                </c:pt>
                <c:pt idx="163">
                  <c:v>1894.624999999978</c:v>
                </c:pt>
                <c:pt idx="164">
                  <c:v>1894.708333333312</c:v>
                </c:pt>
                <c:pt idx="165">
                  <c:v>1894.791666666645</c:v>
                </c:pt>
                <c:pt idx="166">
                  <c:v>1894.874999999978</c:v>
                </c:pt>
                <c:pt idx="167">
                  <c:v>1894.958333333311</c:v>
                </c:pt>
                <c:pt idx="168">
                  <c:v>1895.041666666645</c:v>
                </c:pt>
                <c:pt idx="169">
                  <c:v>1895.124999999978</c:v>
                </c:pt>
                <c:pt idx="170">
                  <c:v>1895.208333333311</c:v>
                </c:pt>
                <c:pt idx="171">
                  <c:v>1895.291666666645</c:v>
                </c:pt>
                <c:pt idx="172">
                  <c:v>1895.374999999978</c:v>
                </c:pt>
                <c:pt idx="173">
                  <c:v>1895.458333333311</c:v>
                </c:pt>
                <c:pt idx="174">
                  <c:v>1895.541666666645</c:v>
                </c:pt>
                <c:pt idx="175">
                  <c:v>1895.624999999977</c:v>
                </c:pt>
                <c:pt idx="176">
                  <c:v>1895.708333333311</c:v>
                </c:pt>
                <c:pt idx="177">
                  <c:v>1895.791666666644</c:v>
                </c:pt>
                <c:pt idx="178">
                  <c:v>1895.874999999977</c:v>
                </c:pt>
                <c:pt idx="179">
                  <c:v>1895.958333333311</c:v>
                </c:pt>
                <c:pt idx="180">
                  <c:v>1896.041666666644</c:v>
                </c:pt>
                <c:pt idx="181">
                  <c:v>1896.124999999977</c:v>
                </c:pt>
                <c:pt idx="182">
                  <c:v>1896.20833333331</c:v>
                </c:pt>
                <c:pt idx="183">
                  <c:v>1896.291666666644</c:v>
                </c:pt>
                <c:pt idx="184">
                  <c:v>1896.374999999977</c:v>
                </c:pt>
                <c:pt idx="185">
                  <c:v>1896.45833333331</c:v>
                </c:pt>
                <c:pt idx="186">
                  <c:v>1896.541666666644</c:v>
                </c:pt>
                <c:pt idx="187">
                  <c:v>1896.624999999977</c:v>
                </c:pt>
                <c:pt idx="188">
                  <c:v>1896.70833333331</c:v>
                </c:pt>
                <c:pt idx="189">
                  <c:v>1896.791666666643</c:v>
                </c:pt>
                <c:pt idx="190">
                  <c:v>1896.874999999976</c:v>
                </c:pt>
                <c:pt idx="191">
                  <c:v>1896.95833333331</c:v>
                </c:pt>
                <c:pt idx="192">
                  <c:v>1897.041666666643</c:v>
                </c:pt>
                <c:pt idx="193">
                  <c:v>1897.124999999976</c:v>
                </c:pt>
                <c:pt idx="194">
                  <c:v>1897.20833333331</c:v>
                </c:pt>
                <c:pt idx="195">
                  <c:v>1897.291666666643</c:v>
                </c:pt>
                <c:pt idx="196">
                  <c:v>1897.374999999976</c:v>
                </c:pt>
                <c:pt idx="197">
                  <c:v>1897.458333333309</c:v>
                </c:pt>
                <c:pt idx="198">
                  <c:v>1897.541666666643</c:v>
                </c:pt>
                <c:pt idx="199">
                  <c:v>1897.624999999976</c:v>
                </c:pt>
                <c:pt idx="200">
                  <c:v>1897.708333333309</c:v>
                </c:pt>
                <c:pt idx="201">
                  <c:v>1897.791666666643</c:v>
                </c:pt>
                <c:pt idx="202">
                  <c:v>1897.874999999975</c:v>
                </c:pt>
                <c:pt idx="203">
                  <c:v>1897.958333333309</c:v>
                </c:pt>
                <c:pt idx="204">
                  <c:v>1898.041666666642</c:v>
                </c:pt>
                <c:pt idx="205">
                  <c:v>1898.124999999975</c:v>
                </c:pt>
                <c:pt idx="206">
                  <c:v>1898.208333333308</c:v>
                </c:pt>
                <c:pt idx="207">
                  <c:v>1898.291666666642</c:v>
                </c:pt>
                <c:pt idx="208">
                  <c:v>1898.374999999975</c:v>
                </c:pt>
                <c:pt idx="209">
                  <c:v>1898.458333333308</c:v>
                </c:pt>
                <c:pt idx="210">
                  <c:v>1898.541666666642</c:v>
                </c:pt>
                <c:pt idx="211">
                  <c:v>1898.624999999975</c:v>
                </c:pt>
                <c:pt idx="212">
                  <c:v>1898.708333333308</c:v>
                </c:pt>
                <c:pt idx="213">
                  <c:v>1898.791666666642</c:v>
                </c:pt>
                <c:pt idx="214">
                  <c:v>1898.874999999975</c:v>
                </c:pt>
                <c:pt idx="215">
                  <c:v>1898.958333333308</c:v>
                </c:pt>
                <c:pt idx="216">
                  <c:v>1899.041666666641</c:v>
                </c:pt>
                <c:pt idx="217">
                  <c:v>1899.124999999974</c:v>
                </c:pt>
                <c:pt idx="218">
                  <c:v>1899.208333333308</c:v>
                </c:pt>
                <c:pt idx="219">
                  <c:v>1899.291666666641</c:v>
                </c:pt>
                <c:pt idx="220">
                  <c:v>1899.374999999974</c:v>
                </c:pt>
                <c:pt idx="221">
                  <c:v>1899.458333333308</c:v>
                </c:pt>
                <c:pt idx="222">
                  <c:v>1899.541666666641</c:v>
                </c:pt>
                <c:pt idx="223">
                  <c:v>1899.624999999974</c:v>
                </c:pt>
                <c:pt idx="224">
                  <c:v>1899.708333333307</c:v>
                </c:pt>
                <c:pt idx="225">
                  <c:v>1899.791666666641</c:v>
                </c:pt>
                <c:pt idx="226">
                  <c:v>1899.874999999974</c:v>
                </c:pt>
                <c:pt idx="227">
                  <c:v>1899.958333333307</c:v>
                </c:pt>
                <c:pt idx="228">
                  <c:v>1900.041666666641</c:v>
                </c:pt>
                <c:pt idx="229">
                  <c:v>1900.124999999973</c:v>
                </c:pt>
                <c:pt idx="230">
                  <c:v>1900.208333333307</c:v>
                </c:pt>
                <c:pt idx="231">
                  <c:v>1900.29166666664</c:v>
                </c:pt>
                <c:pt idx="232">
                  <c:v>1900.374999999973</c:v>
                </c:pt>
                <c:pt idx="233">
                  <c:v>1900.458333333306</c:v>
                </c:pt>
                <c:pt idx="234">
                  <c:v>1900.54166666664</c:v>
                </c:pt>
                <c:pt idx="235">
                  <c:v>1900.624999999973</c:v>
                </c:pt>
                <c:pt idx="236">
                  <c:v>1900.708333333306</c:v>
                </c:pt>
                <c:pt idx="237">
                  <c:v>1900.79166666664</c:v>
                </c:pt>
                <c:pt idx="238">
                  <c:v>1900.874999999973</c:v>
                </c:pt>
                <c:pt idx="239">
                  <c:v>1900.958333333306</c:v>
                </c:pt>
                <c:pt idx="240">
                  <c:v>1901.04166666664</c:v>
                </c:pt>
                <c:pt idx="241">
                  <c:v>1901.124999999972</c:v>
                </c:pt>
                <c:pt idx="242">
                  <c:v>1901.208333333306</c:v>
                </c:pt>
                <c:pt idx="243">
                  <c:v>1901.291666666639</c:v>
                </c:pt>
                <c:pt idx="244">
                  <c:v>1901.374999999972</c:v>
                </c:pt>
                <c:pt idx="245">
                  <c:v>1901.458333333306</c:v>
                </c:pt>
                <c:pt idx="246">
                  <c:v>1901.54166666664</c:v>
                </c:pt>
                <c:pt idx="247">
                  <c:v>1901.624999999972</c:v>
                </c:pt>
                <c:pt idx="248">
                  <c:v>1901.708333333305</c:v>
                </c:pt>
                <c:pt idx="249">
                  <c:v>1901.79166666664</c:v>
                </c:pt>
                <c:pt idx="250">
                  <c:v>1901.874999999972</c:v>
                </c:pt>
                <c:pt idx="251">
                  <c:v>1901.958333333305</c:v>
                </c:pt>
                <c:pt idx="252">
                  <c:v>1902.041666666639</c:v>
                </c:pt>
                <c:pt idx="253">
                  <c:v>1902.124999999972</c:v>
                </c:pt>
                <c:pt idx="254">
                  <c:v>1902.208333333305</c:v>
                </c:pt>
                <c:pt idx="255">
                  <c:v>1902.291666666638</c:v>
                </c:pt>
                <c:pt idx="256">
                  <c:v>1902.374999999971</c:v>
                </c:pt>
                <c:pt idx="257">
                  <c:v>1902.458333333305</c:v>
                </c:pt>
                <c:pt idx="258">
                  <c:v>1902.541666666638</c:v>
                </c:pt>
                <c:pt idx="259">
                  <c:v>1902.624999999971</c:v>
                </c:pt>
                <c:pt idx="260">
                  <c:v>1902.708333333305</c:v>
                </c:pt>
                <c:pt idx="261">
                  <c:v>1902.791666666638</c:v>
                </c:pt>
                <c:pt idx="262">
                  <c:v>1902.874999999971</c:v>
                </c:pt>
                <c:pt idx="263">
                  <c:v>1902.958333333304</c:v>
                </c:pt>
                <c:pt idx="264">
                  <c:v>1903.041666666638</c:v>
                </c:pt>
                <c:pt idx="265">
                  <c:v>1903.124999999971</c:v>
                </c:pt>
                <c:pt idx="266">
                  <c:v>1903.208333333304</c:v>
                </c:pt>
                <c:pt idx="267">
                  <c:v>1903.291666666638</c:v>
                </c:pt>
                <c:pt idx="268">
                  <c:v>1903.37499999997</c:v>
                </c:pt>
                <c:pt idx="269">
                  <c:v>1903.458333333304</c:v>
                </c:pt>
                <c:pt idx="270">
                  <c:v>1903.541666666637</c:v>
                </c:pt>
                <c:pt idx="271">
                  <c:v>1903.62499999997</c:v>
                </c:pt>
                <c:pt idx="272">
                  <c:v>1903.708333333303</c:v>
                </c:pt>
                <c:pt idx="273">
                  <c:v>1903.791666666637</c:v>
                </c:pt>
                <c:pt idx="274">
                  <c:v>1903.87499999997</c:v>
                </c:pt>
                <c:pt idx="275">
                  <c:v>1903.958333333303</c:v>
                </c:pt>
                <c:pt idx="276">
                  <c:v>1904.041666666637</c:v>
                </c:pt>
                <c:pt idx="277">
                  <c:v>1904.12499999997</c:v>
                </c:pt>
                <c:pt idx="278">
                  <c:v>1904.208333333303</c:v>
                </c:pt>
                <c:pt idx="279">
                  <c:v>1904.291666666637</c:v>
                </c:pt>
                <c:pt idx="280">
                  <c:v>1904.37499999997</c:v>
                </c:pt>
                <c:pt idx="281">
                  <c:v>1904.458333333303</c:v>
                </c:pt>
                <c:pt idx="282">
                  <c:v>1904.541666666636</c:v>
                </c:pt>
                <c:pt idx="283">
                  <c:v>1904.624999999969</c:v>
                </c:pt>
                <c:pt idx="284">
                  <c:v>1904.708333333303</c:v>
                </c:pt>
                <c:pt idx="285">
                  <c:v>1904.791666666636</c:v>
                </c:pt>
                <c:pt idx="286">
                  <c:v>1904.874999999969</c:v>
                </c:pt>
                <c:pt idx="287">
                  <c:v>1904.958333333303</c:v>
                </c:pt>
                <c:pt idx="288">
                  <c:v>1905.041666666636</c:v>
                </c:pt>
                <c:pt idx="289">
                  <c:v>1905.124999999969</c:v>
                </c:pt>
                <c:pt idx="290">
                  <c:v>1905.208333333302</c:v>
                </c:pt>
                <c:pt idx="291">
                  <c:v>1905.291666666636</c:v>
                </c:pt>
                <c:pt idx="292">
                  <c:v>1905.374999999969</c:v>
                </c:pt>
                <c:pt idx="293">
                  <c:v>1905.458333333302</c:v>
                </c:pt>
                <c:pt idx="294">
                  <c:v>1905.541666666636</c:v>
                </c:pt>
                <c:pt idx="295">
                  <c:v>1905.624999999968</c:v>
                </c:pt>
                <c:pt idx="296">
                  <c:v>1905.708333333302</c:v>
                </c:pt>
                <c:pt idx="297">
                  <c:v>1905.791666666635</c:v>
                </c:pt>
                <c:pt idx="298">
                  <c:v>1905.874999999968</c:v>
                </c:pt>
                <c:pt idx="299">
                  <c:v>1905.958333333301</c:v>
                </c:pt>
                <c:pt idx="300">
                  <c:v>1906.041666666635</c:v>
                </c:pt>
                <c:pt idx="301">
                  <c:v>1906.124999999968</c:v>
                </c:pt>
                <c:pt idx="302">
                  <c:v>1906.208333333301</c:v>
                </c:pt>
                <c:pt idx="303">
                  <c:v>1906.291666666635</c:v>
                </c:pt>
                <c:pt idx="304">
                  <c:v>1906.374999999968</c:v>
                </c:pt>
                <c:pt idx="305">
                  <c:v>1906.458333333301</c:v>
                </c:pt>
                <c:pt idx="306">
                  <c:v>1906.541666666635</c:v>
                </c:pt>
                <c:pt idx="307">
                  <c:v>1906.624999999967</c:v>
                </c:pt>
                <c:pt idx="308">
                  <c:v>1906.708333333301</c:v>
                </c:pt>
                <c:pt idx="309">
                  <c:v>1906.791666666634</c:v>
                </c:pt>
                <c:pt idx="310">
                  <c:v>1906.874999999967</c:v>
                </c:pt>
                <c:pt idx="311">
                  <c:v>1906.958333333301</c:v>
                </c:pt>
                <c:pt idx="312">
                  <c:v>1907.041666666634</c:v>
                </c:pt>
                <c:pt idx="313">
                  <c:v>1907.124999999967</c:v>
                </c:pt>
                <c:pt idx="314">
                  <c:v>1907.2083333333</c:v>
                </c:pt>
                <c:pt idx="315">
                  <c:v>1907.291666666634</c:v>
                </c:pt>
                <c:pt idx="316">
                  <c:v>1907.374999999967</c:v>
                </c:pt>
                <c:pt idx="317">
                  <c:v>1907.4583333333</c:v>
                </c:pt>
                <c:pt idx="318">
                  <c:v>1907.541666666634</c:v>
                </c:pt>
                <c:pt idx="319">
                  <c:v>1907.624999999967</c:v>
                </c:pt>
                <c:pt idx="320">
                  <c:v>1907.7083333333</c:v>
                </c:pt>
                <c:pt idx="321">
                  <c:v>1907.791666666633</c:v>
                </c:pt>
                <c:pt idx="322">
                  <c:v>1907.874999999966</c:v>
                </c:pt>
                <c:pt idx="323">
                  <c:v>1907.9583333333</c:v>
                </c:pt>
                <c:pt idx="324">
                  <c:v>1908.041666666633</c:v>
                </c:pt>
                <c:pt idx="325">
                  <c:v>1908.124999999966</c:v>
                </c:pt>
                <c:pt idx="326">
                  <c:v>1908.2083333333</c:v>
                </c:pt>
                <c:pt idx="327">
                  <c:v>1908.291666666633</c:v>
                </c:pt>
                <c:pt idx="328">
                  <c:v>1908.374999999966</c:v>
                </c:pt>
                <c:pt idx="329">
                  <c:v>1908.4583333333</c:v>
                </c:pt>
                <c:pt idx="330">
                  <c:v>1908.541666666633</c:v>
                </c:pt>
                <c:pt idx="331">
                  <c:v>1908.624999999966</c:v>
                </c:pt>
                <c:pt idx="332">
                  <c:v>1908.708333333299</c:v>
                </c:pt>
                <c:pt idx="333">
                  <c:v>1908.791666666633</c:v>
                </c:pt>
                <c:pt idx="334">
                  <c:v>1908.874999999965</c:v>
                </c:pt>
                <c:pt idx="335">
                  <c:v>1908.958333333299</c:v>
                </c:pt>
                <c:pt idx="336">
                  <c:v>1909.041666666632</c:v>
                </c:pt>
                <c:pt idx="337">
                  <c:v>1909.124999999965</c:v>
                </c:pt>
                <c:pt idx="338">
                  <c:v>1909.208333333299</c:v>
                </c:pt>
                <c:pt idx="339">
                  <c:v>1909.291666666632</c:v>
                </c:pt>
                <c:pt idx="340">
                  <c:v>1909.374999999965</c:v>
                </c:pt>
                <c:pt idx="341">
                  <c:v>1909.458333333298</c:v>
                </c:pt>
                <c:pt idx="342">
                  <c:v>1909.541666666632</c:v>
                </c:pt>
                <c:pt idx="343">
                  <c:v>1909.624999999965</c:v>
                </c:pt>
                <c:pt idx="344">
                  <c:v>1909.708333333298</c:v>
                </c:pt>
                <c:pt idx="345">
                  <c:v>1909.791666666631</c:v>
                </c:pt>
                <c:pt idx="346">
                  <c:v>1909.874999999965</c:v>
                </c:pt>
                <c:pt idx="347">
                  <c:v>1909.958333333298</c:v>
                </c:pt>
                <c:pt idx="348">
                  <c:v>1910.041666666631</c:v>
                </c:pt>
                <c:pt idx="349">
                  <c:v>1910.124999999964</c:v>
                </c:pt>
                <c:pt idx="350">
                  <c:v>1910.208333333298</c:v>
                </c:pt>
                <c:pt idx="351">
                  <c:v>1910.291666666631</c:v>
                </c:pt>
                <c:pt idx="352">
                  <c:v>1910.374999999964</c:v>
                </c:pt>
                <c:pt idx="353">
                  <c:v>1910.458333333298</c:v>
                </c:pt>
                <c:pt idx="354">
                  <c:v>1910.541666666631</c:v>
                </c:pt>
                <c:pt idx="355">
                  <c:v>1910.624999999964</c:v>
                </c:pt>
                <c:pt idx="356">
                  <c:v>1910.708333333297</c:v>
                </c:pt>
                <c:pt idx="357">
                  <c:v>1910.791666666631</c:v>
                </c:pt>
                <c:pt idx="358">
                  <c:v>1910.874999999964</c:v>
                </c:pt>
                <c:pt idx="359">
                  <c:v>1910.958333333297</c:v>
                </c:pt>
                <c:pt idx="360">
                  <c:v>1911.041666666631</c:v>
                </c:pt>
                <c:pt idx="361">
                  <c:v>1911.124999999963</c:v>
                </c:pt>
                <c:pt idx="362">
                  <c:v>1911.208333333297</c:v>
                </c:pt>
                <c:pt idx="363">
                  <c:v>1911.29166666663</c:v>
                </c:pt>
                <c:pt idx="364">
                  <c:v>1911.374999999963</c:v>
                </c:pt>
                <c:pt idx="365">
                  <c:v>1911.458333333297</c:v>
                </c:pt>
                <c:pt idx="366">
                  <c:v>1911.54166666663</c:v>
                </c:pt>
                <c:pt idx="367">
                  <c:v>1911.624999999963</c:v>
                </c:pt>
                <c:pt idx="368">
                  <c:v>1911.708333333296</c:v>
                </c:pt>
                <c:pt idx="369">
                  <c:v>1911.79166666663</c:v>
                </c:pt>
                <c:pt idx="370">
                  <c:v>1911.874999999963</c:v>
                </c:pt>
                <c:pt idx="371">
                  <c:v>1911.958333333296</c:v>
                </c:pt>
                <c:pt idx="372">
                  <c:v>1912.04166666663</c:v>
                </c:pt>
                <c:pt idx="373">
                  <c:v>1912.124999999962</c:v>
                </c:pt>
                <c:pt idx="374">
                  <c:v>1912.208333333296</c:v>
                </c:pt>
                <c:pt idx="375">
                  <c:v>1912.291666666629</c:v>
                </c:pt>
                <c:pt idx="376">
                  <c:v>1912.374999999962</c:v>
                </c:pt>
                <c:pt idx="377">
                  <c:v>1912.458333333296</c:v>
                </c:pt>
                <c:pt idx="378">
                  <c:v>1912.54166666663</c:v>
                </c:pt>
                <c:pt idx="379">
                  <c:v>1912.624999999962</c:v>
                </c:pt>
                <c:pt idx="380">
                  <c:v>1912.708333333296</c:v>
                </c:pt>
                <c:pt idx="381">
                  <c:v>1912.791666666629</c:v>
                </c:pt>
                <c:pt idx="382">
                  <c:v>1912.874999999962</c:v>
                </c:pt>
                <c:pt idx="383">
                  <c:v>1912.958333333295</c:v>
                </c:pt>
                <c:pt idx="384">
                  <c:v>1913.041666666629</c:v>
                </c:pt>
                <c:pt idx="385">
                  <c:v>1913.124999999962</c:v>
                </c:pt>
                <c:pt idx="386">
                  <c:v>1913.208333333295</c:v>
                </c:pt>
                <c:pt idx="387">
                  <c:v>1913.291666666628</c:v>
                </c:pt>
                <c:pt idx="388">
                  <c:v>1913.374999999961</c:v>
                </c:pt>
                <c:pt idx="389">
                  <c:v>1913.458333333295</c:v>
                </c:pt>
                <c:pt idx="390">
                  <c:v>1913.541666666628</c:v>
                </c:pt>
                <c:pt idx="391">
                  <c:v>1913.624999999961</c:v>
                </c:pt>
                <c:pt idx="392">
                  <c:v>1913.708333333295</c:v>
                </c:pt>
                <c:pt idx="393">
                  <c:v>1913.791666666628</c:v>
                </c:pt>
                <c:pt idx="394">
                  <c:v>1913.874999999961</c:v>
                </c:pt>
                <c:pt idx="395">
                  <c:v>1913.958333333295</c:v>
                </c:pt>
                <c:pt idx="396">
                  <c:v>1914.041666666628</c:v>
                </c:pt>
                <c:pt idx="397">
                  <c:v>1914.124999999961</c:v>
                </c:pt>
                <c:pt idx="398">
                  <c:v>1914.208333333294</c:v>
                </c:pt>
                <c:pt idx="399">
                  <c:v>1914.291666666628</c:v>
                </c:pt>
                <c:pt idx="400">
                  <c:v>1914.37499999996</c:v>
                </c:pt>
                <c:pt idx="401">
                  <c:v>1914.458333333294</c:v>
                </c:pt>
                <c:pt idx="402">
                  <c:v>1914.541666666627</c:v>
                </c:pt>
                <c:pt idx="403">
                  <c:v>1914.62499999996</c:v>
                </c:pt>
                <c:pt idx="404">
                  <c:v>1914.708333333294</c:v>
                </c:pt>
                <c:pt idx="405">
                  <c:v>1914.791666666627</c:v>
                </c:pt>
                <c:pt idx="406">
                  <c:v>1914.87499999996</c:v>
                </c:pt>
                <c:pt idx="407">
                  <c:v>1914.958333333293</c:v>
                </c:pt>
                <c:pt idx="408">
                  <c:v>1915.041666666627</c:v>
                </c:pt>
                <c:pt idx="409">
                  <c:v>1915.12499999996</c:v>
                </c:pt>
                <c:pt idx="410">
                  <c:v>1915.208333333293</c:v>
                </c:pt>
                <c:pt idx="411">
                  <c:v>1915.291666666626</c:v>
                </c:pt>
                <c:pt idx="412">
                  <c:v>1915.37499999996</c:v>
                </c:pt>
                <c:pt idx="413">
                  <c:v>1915.458333333293</c:v>
                </c:pt>
                <c:pt idx="414">
                  <c:v>1915.541666666626</c:v>
                </c:pt>
                <c:pt idx="415">
                  <c:v>1915.624999999959</c:v>
                </c:pt>
                <c:pt idx="416">
                  <c:v>1915.708333333293</c:v>
                </c:pt>
                <c:pt idx="417">
                  <c:v>1915.791666666626</c:v>
                </c:pt>
                <c:pt idx="418">
                  <c:v>1915.874999999959</c:v>
                </c:pt>
                <c:pt idx="419">
                  <c:v>1915.958333333293</c:v>
                </c:pt>
                <c:pt idx="420">
                  <c:v>1916.041666666626</c:v>
                </c:pt>
                <c:pt idx="421">
                  <c:v>1916.124999999959</c:v>
                </c:pt>
                <c:pt idx="422">
                  <c:v>1916.208333333292</c:v>
                </c:pt>
                <c:pt idx="423">
                  <c:v>1916.291666666626</c:v>
                </c:pt>
                <c:pt idx="424">
                  <c:v>1916.374999999959</c:v>
                </c:pt>
                <c:pt idx="425">
                  <c:v>1916.458333333292</c:v>
                </c:pt>
                <c:pt idx="426">
                  <c:v>1916.541666666626</c:v>
                </c:pt>
                <c:pt idx="427">
                  <c:v>1916.624999999958</c:v>
                </c:pt>
                <c:pt idx="428">
                  <c:v>1916.708333333292</c:v>
                </c:pt>
                <c:pt idx="429">
                  <c:v>1916.791666666625</c:v>
                </c:pt>
                <c:pt idx="430">
                  <c:v>1916.874999999958</c:v>
                </c:pt>
                <c:pt idx="431">
                  <c:v>1916.958333333292</c:v>
                </c:pt>
                <c:pt idx="432">
                  <c:v>1917.041666666625</c:v>
                </c:pt>
                <c:pt idx="433">
                  <c:v>1917.124999999958</c:v>
                </c:pt>
                <c:pt idx="434">
                  <c:v>1917.208333333291</c:v>
                </c:pt>
                <c:pt idx="435">
                  <c:v>1917.291666666625</c:v>
                </c:pt>
                <c:pt idx="436">
                  <c:v>1917.374999999958</c:v>
                </c:pt>
                <c:pt idx="437">
                  <c:v>1917.458333333291</c:v>
                </c:pt>
                <c:pt idx="438">
                  <c:v>1917.541666666625</c:v>
                </c:pt>
                <c:pt idx="439">
                  <c:v>1917.624999999957</c:v>
                </c:pt>
                <c:pt idx="440">
                  <c:v>1917.708333333291</c:v>
                </c:pt>
                <c:pt idx="441">
                  <c:v>1917.791666666624</c:v>
                </c:pt>
                <c:pt idx="442">
                  <c:v>1917.874999999957</c:v>
                </c:pt>
                <c:pt idx="443">
                  <c:v>1917.958333333291</c:v>
                </c:pt>
                <c:pt idx="444">
                  <c:v>1918.041666666624</c:v>
                </c:pt>
                <c:pt idx="445">
                  <c:v>1918.124999999957</c:v>
                </c:pt>
                <c:pt idx="446">
                  <c:v>1918.208333333291</c:v>
                </c:pt>
                <c:pt idx="447">
                  <c:v>1918.291666666624</c:v>
                </c:pt>
                <c:pt idx="448">
                  <c:v>1918.374999999957</c:v>
                </c:pt>
                <c:pt idx="449">
                  <c:v>1918.45833333329</c:v>
                </c:pt>
                <c:pt idx="450">
                  <c:v>1918.541666666624</c:v>
                </c:pt>
                <c:pt idx="451">
                  <c:v>1918.624999999957</c:v>
                </c:pt>
                <c:pt idx="452">
                  <c:v>1918.70833333329</c:v>
                </c:pt>
                <c:pt idx="453">
                  <c:v>1918.791666666623</c:v>
                </c:pt>
                <c:pt idx="454">
                  <c:v>1918.874999999956</c:v>
                </c:pt>
                <c:pt idx="455">
                  <c:v>1918.95833333329</c:v>
                </c:pt>
                <c:pt idx="456">
                  <c:v>1919.041666666623</c:v>
                </c:pt>
                <c:pt idx="457">
                  <c:v>1919.124999999956</c:v>
                </c:pt>
                <c:pt idx="458">
                  <c:v>1919.20833333329</c:v>
                </c:pt>
                <c:pt idx="459">
                  <c:v>1919.291666666623</c:v>
                </c:pt>
                <c:pt idx="460">
                  <c:v>1919.374999999956</c:v>
                </c:pt>
                <c:pt idx="461">
                  <c:v>1919.45833333329</c:v>
                </c:pt>
                <c:pt idx="462">
                  <c:v>1919.541666666623</c:v>
                </c:pt>
                <c:pt idx="463">
                  <c:v>1919.624999999956</c:v>
                </c:pt>
                <c:pt idx="464">
                  <c:v>1919.70833333329</c:v>
                </c:pt>
                <c:pt idx="465">
                  <c:v>1919.791666666623</c:v>
                </c:pt>
                <c:pt idx="466">
                  <c:v>1919.874999999955</c:v>
                </c:pt>
                <c:pt idx="467">
                  <c:v>1919.958333333289</c:v>
                </c:pt>
                <c:pt idx="468">
                  <c:v>1920.041666666622</c:v>
                </c:pt>
                <c:pt idx="469">
                  <c:v>1920.124999999955</c:v>
                </c:pt>
                <c:pt idx="470">
                  <c:v>1920.208333333289</c:v>
                </c:pt>
                <c:pt idx="471">
                  <c:v>1920.291666666622</c:v>
                </c:pt>
                <c:pt idx="472">
                  <c:v>1920.374999999955</c:v>
                </c:pt>
                <c:pt idx="473">
                  <c:v>1920.458333333288</c:v>
                </c:pt>
                <c:pt idx="474">
                  <c:v>1920.541666666622</c:v>
                </c:pt>
                <c:pt idx="475">
                  <c:v>1920.624999999955</c:v>
                </c:pt>
                <c:pt idx="476">
                  <c:v>1920.708333333288</c:v>
                </c:pt>
                <c:pt idx="477">
                  <c:v>1920.791666666621</c:v>
                </c:pt>
                <c:pt idx="478">
                  <c:v>1920.874999999955</c:v>
                </c:pt>
                <c:pt idx="479">
                  <c:v>1920.958333333288</c:v>
                </c:pt>
                <c:pt idx="480">
                  <c:v>1921.041666666621</c:v>
                </c:pt>
                <c:pt idx="481">
                  <c:v>1921.124999999954</c:v>
                </c:pt>
                <c:pt idx="482">
                  <c:v>1921.208333333288</c:v>
                </c:pt>
                <c:pt idx="483">
                  <c:v>1921.291666666621</c:v>
                </c:pt>
                <c:pt idx="484">
                  <c:v>1921.374999999954</c:v>
                </c:pt>
                <c:pt idx="485">
                  <c:v>1921.458333333288</c:v>
                </c:pt>
                <c:pt idx="486">
                  <c:v>1921.541666666621</c:v>
                </c:pt>
                <c:pt idx="487">
                  <c:v>1921.624999999954</c:v>
                </c:pt>
                <c:pt idx="488">
                  <c:v>1921.708333333287</c:v>
                </c:pt>
                <c:pt idx="489">
                  <c:v>1921.791666666621</c:v>
                </c:pt>
                <c:pt idx="490">
                  <c:v>1921.874999999954</c:v>
                </c:pt>
                <c:pt idx="491">
                  <c:v>1921.958333333287</c:v>
                </c:pt>
                <c:pt idx="492">
                  <c:v>1922.041666666621</c:v>
                </c:pt>
                <c:pt idx="493">
                  <c:v>1922.124999999953</c:v>
                </c:pt>
                <c:pt idx="494">
                  <c:v>1922.208333333287</c:v>
                </c:pt>
                <c:pt idx="495">
                  <c:v>1922.29166666662</c:v>
                </c:pt>
                <c:pt idx="496">
                  <c:v>1922.374999999953</c:v>
                </c:pt>
                <c:pt idx="497">
                  <c:v>1922.458333333287</c:v>
                </c:pt>
                <c:pt idx="498">
                  <c:v>1922.54166666662</c:v>
                </c:pt>
                <c:pt idx="499">
                  <c:v>1922.624999999953</c:v>
                </c:pt>
                <c:pt idx="500">
                  <c:v>1922.708333333286</c:v>
                </c:pt>
                <c:pt idx="501">
                  <c:v>1922.79166666662</c:v>
                </c:pt>
                <c:pt idx="502">
                  <c:v>1922.874999999953</c:v>
                </c:pt>
                <c:pt idx="503">
                  <c:v>1922.958333333286</c:v>
                </c:pt>
                <c:pt idx="504">
                  <c:v>1923.04166666662</c:v>
                </c:pt>
                <c:pt idx="505">
                  <c:v>1923.124999999952</c:v>
                </c:pt>
                <c:pt idx="506">
                  <c:v>1923.208333333286</c:v>
                </c:pt>
                <c:pt idx="507">
                  <c:v>1923.291666666619</c:v>
                </c:pt>
                <c:pt idx="508">
                  <c:v>1923.374999999952</c:v>
                </c:pt>
                <c:pt idx="509">
                  <c:v>1923.458333333286</c:v>
                </c:pt>
                <c:pt idx="510">
                  <c:v>1923.54166666662</c:v>
                </c:pt>
                <c:pt idx="511">
                  <c:v>1923.624999999952</c:v>
                </c:pt>
                <c:pt idx="512">
                  <c:v>1923.708333333286</c:v>
                </c:pt>
                <c:pt idx="513">
                  <c:v>1923.791666666619</c:v>
                </c:pt>
                <c:pt idx="514">
                  <c:v>1923.874999999952</c:v>
                </c:pt>
                <c:pt idx="515">
                  <c:v>1923.958333333285</c:v>
                </c:pt>
                <c:pt idx="516">
                  <c:v>1924.041666666619</c:v>
                </c:pt>
                <c:pt idx="517">
                  <c:v>1924.124999999952</c:v>
                </c:pt>
                <c:pt idx="518">
                  <c:v>1924.208333333285</c:v>
                </c:pt>
                <c:pt idx="519">
                  <c:v>1924.291666666618</c:v>
                </c:pt>
                <c:pt idx="520">
                  <c:v>1924.374999999951</c:v>
                </c:pt>
                <c:pt idx="521">
                  <c:v>1924.458333333285</c:v>
                </c:pt>
                <c:pt idx="522">
                  <c:v>1924.541666666618</c:v>
                </c:pt>
                <c:pt idx="523">
                  <c:v>1924.624999999951</c:v>
                </c:pt>
                <c:pt idx="524">
                  <c:v>1924.708333333285</c:v>
                </c:pt>
                <c:pt idx="525">
                  <c:v>1924.791666666618</c:v>
                </c:pt>
                <c:pt idx="526">
                  <c:v>1924.874999999951</c:v>
                </c:pt>
                <c:pt idx="527">
                  <c:v>1924.958333333285</c:v>
                </c:pt>
                <c:pt idx="528">
                  <c:v>1925.041666666618</c:v>
                </c:pt>
                <c:pt idx="529">
                  <c:v>1925.124999999951</c:v>
                </c:pt>
                <c:pt idx="530">
                  <c:v>1925.208333333284</c:v>
                </c:pt>
                <c:pt idx="531">
                  <c:v>1925.291666666618</c:v>
                </c:pt>
                <c:pt idx="532">
                  <c:v>1925.37499999995</c:v>
                </c:pt>
                <c:pt idx="533">
                  <c:v>1925.458333333284</c:v>
                </c:pt>
                <c:pt idx="534">
                  <c:v>1925.541666666617</c:v>
                </c:pt>
                <c:pt idx="535">
                  <c:v>1925.62499999995</c:v>
                </c:pt>
                <c:pt idx="536">
                  <c:v>1925.708333333284</c:v>
                </c:pt>
                <c:pt idx="537">
                  <c:v>1925.791666666617</c:v>
                </c:pt>
                <c:pt idx="538">
                  <c:v>1925.87499999995</c:v>
                </c:pt>
                <c:pt idx="539">
                  <c:v>1925.958333333283</c:v>
                </c:pt>
                <c:pt idx="540">
                  <c:v>1926.041666666617</c:v>
                </c:pt>
                <c:pt idx="541">
                  <c:v>1926.12499999995</c:v>
                </c:pt>
                <c:pt idx="542">
                  <c:v>1926.208333333283</c:v>
                </c:pt>
                <c:pt idx="543">
                  <c:v>1926.291666666616</c:v>
                </c:pt>
                <c:pt idx="544">
                  <c:v>1926.37499999995</c:v>
                </c:pt>
                <c:pt idx="545">
                  <c:v>1926.458333333283</c:v>
                </c:pt>
                <c:pt idx="546">
                  <c:v>1926.541666666616</c:v>
                </c:pt>
                <c:pt idx="547">
                  <c:v>1926.624999999949</c:v>
                </c:pt>
                <c:pt idx="548">
                  <c:v>1926.708333333283</c:v>
                </c:pt>
                <c:pt idx="549">
                  <c:v>1926.791666666616</c:v>
                </c:pt>
                <c:pt idx="550">
                  <c:v>1926.874999999949</c:v>
                </c:pt>
                <c:pt idx="551">
                  <c:v>1926.958333333283</c:v>
                </c:pt>
                <c:pt idx="552">
                  <c:v>1927.041666666616</c:v>
                </c:pt>
                <c:pt idx="553">
                  <c:v>1927.124999999949</c:v>
                </c:pt>
                <c:pt idx="554">
                  <c:v>1927.208333333282</c:v>
                </c:pt>
                <c:pt idx="555">
                  <c:v>1927.291666666616</c:v>
                </c:pt>
                <c:pt idx="556">
                  <c:v>1927.374999999949</c:v>
                </c:pt>
                <c:pt idx="557">
                  <c:v>1927.458333333282</c:v>
                </c:pt>
                <c:pt idx="558">
                  <c:v>1927.541666666616</c:v>
                </c:pt>
                <c:pt idx="559">
                  <c:v>1927.624999999948</c:v>
                </c:pt>
                <c:pt idx="560">
                  <c:v>1927.708333333282</c:v>
                </c:pt>
                <c:pt idx="561">
                  <c:v>1927.791666666615</c:v>
                </c:pt>
                <c:pt idx="562">
                  <c:v>1927.874999999948</c:v>
                </c:pt>
                <c:pt idx="563">
                  <c:v>1927.958333333282</c:v>
                </c:pt>
                <c:pt idx="564">
                  <c:v>1928.041666666615</c:v>
                </c:pt>
                <c:pt idx="565">
                  <c:v>1928.124999999948</c:v>
                </c:pt>
                <c:pt idx="566">
                  <c:v>1928.208333333281</c:v>
                </c:pt>
                <c:pt idx="567">
                  <c:v>1928.291666666615</c:v>
                </c:pt>
                <c:pt idx="568">
                  <c:v>1928.374999999948</c:v>
                </c:pt>
                <c:pt idx="569">
                  <c:v>1928.458333333281</c:v>
                </c:pt>
                <c:pt idx="570">
                  <c:v>1928.541666666615</c:v>
                </c:pt>
                <c:pt idx="571">
                  <c:v>1928.624999999947</c:v>
                </c:pt>
                <c:pt idx="572">
                  <c:v>1928.708333333281</c:v>
                </c:pt>
                <c:pt idx="573">
                  <c:v>1928.791666666614</c:v>
                </c:pt>
                <c:pt idx="574">
                  <c:v>1928.874999999947</c:v>
                </c:pt>
                <c:pt idx="575">
                  <c:v>1928.958333333281</c:v>
                </c:pt>
                <c:pt idx="576">
                  <c:v>1929.041666666614</c:v>
                </c:pt>
                <c:pt idx="577">
                  <c:v>1929.124999999947</c:v>
                </c:pt>
                <c:pt idx="578">
                  <c:v>1929.208333333281</c:v>
                </c:pt>
                <c:pt idx="579">
                  <c:v>1929.291666666614</c:v>
                </c:pt>
                <c:pt idx="580">
                  <c:v>1929.374999999947</c:v>
                </c:pt>
                <c:pt idx="581">
                  <c:v>1929.45833333328</c:v>
                </c:pt>
                <c:pt idx="582">
                  <c:v>1929.541666666614</c:v>
                </c:pt>
                <c:pt idx="583">
                  <c:v>1929.624999999947</c:v>
                </c:pt>
                <c:pt idx="584">
                  <c:v>1929.70833333328</c:v>
                </c:pt>
                <c:pt idx="585">
                  <c:v>1929.791666666613</c:v>
                </c:pt>
                <c:pt idx="586">
                  <c:v>1929.874999999946</c:v>
                </c:pt>
                <c:pt idx="587">
                  <c:v>1929.95833333328</c:v>
                </c:pt>
                <c:pt idx="588">
                  <c:v>1930.041666666613</c:v>
                </c:pt>
                <c:pt idx="589">
                  <c:v>1930.124999999946</c:v>
                </c:pt>
                <c:pt idx="590">
                  <c:v>1930.20833333328</c:v>
                </c:pt>
                <c:pt idx="591">
                  <c:v>1930.291666666613</c:v>
                </c:pt>
                <c:pt idx="592">
                  <c:v>1930.374999999946</c:v>
                </c:pt>
                <c:pt idx="593">
                  <c:v>1930.45833333328</c:v>
                </c:pt>
                <c:pt idx="594">
                  <c:v>1930.541666666613</c:v>
                </c:pt>
                <c:pt idx="595">
                  <c:v>1930.624999999946</c:v>
                </c:pt>
                <c:pt idx="596">
                  <c:v>1930.70833333328</c:v>
                </c:pt>
                <c:pt idx="597">
                  <c:v>1930.791666666613</c:v>
                </c:pt>
                <c:pt idx="598">
                  <c:v>1930.874999999945</c:v>
                </c:pt>
                <c:pt idx="599">
                  <c:v>1930.958333333279</c:v>
                </c:pt>
                <c:pt idx="600">
                  <c:v>1931.041666666612</c:v>
                </c:pt>
                <c:pt idx="601">
                  <c:v>1931.124999999945</c:v>
                </c:pt>
                <c:pt idx="602">
                  <c:v>1931.208333333279</c:v>
                </c:pt>
                <c:pt idx="603">
                  <c:v>1931.291666666612</c:v>
                </c:pt>
                <c:pt idx="604">
                  <c:v>1931.374999999945</c:v>
                </c:pt>
                <c:pt idx="605">
                  <c:v>1931.458333333278</c:v>
                </c:pt>
                <c:pt idx="606">
                  <c:v>1931.541666666612</c:v>
                </c:pt>
                <c:pt idx="607">
                  <c:v>1931.624999999945</c:v>
                </c:pt>
                <c:pt idx="608">
                  <c:v>1931.708333333278</c:v>
                </c:pt>
                <c:pt idx="609">
                  <c:v>1931.791666666611</c:v>
                </c:pt>
                <c:pt idx="610">
                  <c:v>1931.874999999945</c:v>
                </c:pt>
                <c:pt idx="611">
                  <c:v>1931.958333333278</c:v>
                </c:pt>
                <c:pt idx="612">
                  <c:v>1932.041666666611</c:v>
                </c:pt>
                <c:pt idx="613">
                  <c:v>1932.124999999944</c:v>
                </c:pt>
                <c:pt idx="614">
                  <c:v>1932.208333333278</c:v>
                </c:pt>
                <c:pt idx="615">
                  <c:v>1932.291666666611</c:v>
                </c:pt>
                <c:pt idx="616">
                  <c:v>1932.374999999944</c:v>
                </c:pt>
                <c:pt idx="617">
                  <c:v>1932.458333333278</c:v>
                </c:pt>
                <c:pt idx="618">
                  <c:v>1932.541666666611</c:v>
                </c:pt>
                <c:pt idx="619">
                  <c:v>1932.624999999944</c:v>
                </c:pt>
                <c:pt idx="620">
                  <c:v>1932.708333333277</c:v>
                </c:pt>
                <c:pt idx="621">
                  <c:v>1932.791666666611</c:v>
                </c:pt>
                <c:pt idx="622">
                  <c:v>1932.874999999944</c:v>
                </c:pt>
                <c:pt idx="623">
                  <c:v>1932.958333333277</c:v>
                </c:pt>
                <c:pt idx="624">
                  <c:v>1933.041666666611</c:v>
                </c:pt>
                <c:pt idx="625">
                  <c:v>1933.124999999943</c:v>
                </c:pt>
                <c:pt idx="626">
                  <c:v>1933.208333333277</c:v>
                </c:pt>
                <c:pt idx="627">
                  <c:v>1933.29166666661</c:v>
                </c:pt>
                <c:pt idx="628">
                  <c:v>1933.374999999943</c:v>
                </c:pt>
                <c:pt idx="629">
                  <c:v>1933.458333333277</c:v>
                </c:pt>
                <c:pt idx="630">
                  <c:v>1933.54166666661</c:v>
                </c:pt>
                <c:pt idx="631">
                  <c:v>1933.624999999943</c:v>
                </c:pt>
                <c:pt idx="632">
                  <c:v>1933.708333333276</c:v>
                </c:pt>
                <c:pt idx="633">
                  <c:v>1933.79166666661</c:v>
                </c:pt>
                <c:pt idx="634">
                  <c:v>1933.874999999943</c:v>
                </c:pt>
                <c:pt idx="635">
                  <c:v>1933.958333333276</c:v>
                </c:pt>
                <c:pt idx="636">
                  <c:v>1934.04166666661</c:v>
                </c:pt>
                <c:pt idx="637">
                  <c:v>1934.124999999942</c:v>
                </c:pt>
                <c:pt idx="638">
                  <c:v>1934.208333333276</c:v>
                </c:pt>
                <c:pt idx="639">
                  <c:v>1934.291666666609</c:v>
                </c:pt>
                <c:pt idx="640">
                  <c:v>1934.374999999942</c:v>
                </c:pt>
                <c:pt idx="641">
                  <c:v>1934.458333333276</c:v>
                </c:pt>
                <c:pt idx="642">
                  <c:v>1934.54166666661</c:v>
                </c:pt>
                <c:pt idx="643">
                  <c:v>1934.624999999942</c:v>
                </c:pt>
                <c:pt idx="644">
                  <c:v>1934.708333333276</c:v>
                </c:pt>
                <c:pt idx="645">
                  <c:v>1934.791666666609</c:v>
                </c:pt>
                <c:pt idx="646">
                  <c:v>1934.874999999942</c:v>
                </c:pt>
                <c:pt idx="647">
                  <c:v>1934.958333333275</c:v>
                </c:pt>
                <c:pt idx="648">
                  <c:v>1935.041666666609</c:v>
                </c:pt>
                <c:pt idx="649">
                  <c:v>1935.124999999942</c:v>
                </c:pt>
                <c:pt idx="650">
                  <c:v>1935.208333333275</c:v>
                </c:pt>
                <c:pt idx="651">
                  <c:v>1935.291666666608</c:v>
                </c:pt>
                <c:pt idx="652">
                  <c:v>1935.374999999941</c:v>
                </c:pt>
                <c:pt idx="653">
                  <c:v>1935.458333333275</c:v>
                </c:pt>
                <c:pt idx="654">
                  <c:v>1935.541666666608</c:v>
                </c:pt>
                <c:pt idx="655">
                  <c:v>1935.624999999941</c:v>
                </c:pt>
                <c:pt idx="656">
                  <c:v>1935.708333333275</c:v>
                </c:pt>
                <c:pt idx="657">
                  <c:v>1935.791666666608</c:v>
                </c:pt>
                <c:pt idx="658">
                  <c:v>1935.874999999941</c:v>
                </c:pt>
                <c:pt idx="659">
                  <c:v>1935.958333333275</c:v>
                </c:pt>
                <c:pt idx="660">
                  <c:v>1936.041666666608</c:v>
                </c:pt>
                <c:pt idx="661">
                  <c:v>1936.124999999941</c:v>
                </c:pt>
                <c:pt idx="662">
                  <c:v>1936.208333333274</c:v>
                </c:pt>
                <c:pt idx="663">
                  <c:v>1936.291666666608</c:v>
                </c:pt>
                <c:pt idx="664">
                  <c:v>1936.37499999994</c:v>
                </c:pt>
                <c:pt idx="665">
                  <c:v>1936.458333333274</c:v>
                </c:pt>
                <c:pt idx="666">
                  <c:v>1936.541666666607</c:v>
                </c:pt>
                <c:pt idx="667">
                  <c:v>1936.62499999994</c:v>
                </c:pt>
                <c:pt idx="668">
                  <c:v>1936.708333333274</c:v>
                </c:pt>
                <c:pt idx="669">
                  <c:v>1936.791666666607</c:v>
                </c:pt>
                <c:pt idx="670">
                  <c:v>1936.87499999994</c:v>
                </c:pt>
                <c:pt idx="671">
                  <c:v>1936.958333333273</c:v>
                </c:pt>
                <c:pt idx="672">
                  <c:v>1937.041666666607</c:v>
                </c:pt>
                <c:pt idx="673">
                  <c:v>1937.12499999994</c:v>
                </c:pt>
                <c:pt idx="674">
                  <c:v>1937.208333333273</c:v>
                </c:pt>
                <c:pt idx="675">
                  <c:v>1937.291666666606</c:v>
                </c:pt>
                <c:pt idx="676">
                  <c:v>1937.37499999994</c:v>
                </c:pt>
                <c:pt idx="677">
                  <c:v>1937.458333333273</c:v>
                </c:pt>
                <c:pt idx="678">
                  <c:v>1937.541666666606</c:v>
                </c:pt>
                <c:pt idx="679">
                  <c:v>1937.624999999939</c:v>
                </c:pt>
                <c:pt idx="680">
                  <c:v>1937.708333333273</c:v>
                </c:pt>
                <c:pt idx="681">
                  <c:v>1937.791666666606</c:v>
                </c:pt>
                <c:pt idx="682">
                  <c:v>1937.874999999939</c:v>
                </c:pt>
                <c:pt idx="683">
                  <c:v>1937.958333333273</c:v>
                </c:pt>
                <c:pt idx="684">
                  <c:v>1938.041666666606</c:v>
                </c:pt>
                <c:pt idx="685">
                  <c:v>1938.124999999939</c:v>
                </c:pt>
                <c:pt idx="686">
                  <c:v>1938.208333333272</c:v>
                </c:pt>
                <c:pt idx="687">
                  <c:v>1938.291666666606</c:v>
                </c:pt>
                <c:pt idx="688">
                  <c:v>1938.374999999939</c:v>
                </c:pt>
                <c:pt idx="689">
                  <c:v>1938.458333333272</c:v>
                </c:pt>
                <c:pt idx="690">
                  <c:v>1938.541666666606</c:v>
                </c:pt>
                <c:pt idx="691">
                  <c:v>1938.624999999938</c:v>
                </c:pt>
                <c:pt idx="692">
                  <c:v>1938.708333333272</c:v>
                </c:pt>
                <c:pt idx="693">
                  <c:v>1938.791666666605</c:v>
                </c:pt>
                <c:pt idx="694">
                  <c:v>1938.874999999938</c:v>
                </c:pt>
                <c:pt idx="695">
                  <c:v>1938.958333333272</c:v>
                </c:pt>
                <c:pt idx="696">
                  <c:v>1939.041666666605</c:v>
                </c:pt>
                <c:pt idx="697">
                  <c:v>1939.124999999938</c:v>
                </c:pt>
                <c:pt idx="698">
                  <c:v>1939.208333333271</c:v>
                </c:pt>
                <c:pt idx="699">
                  <c:v>1939.291666666605</c:v>
                </c:pt>
                <c:pt idx="700">
                  <c:v>1939.374999999938</c:v>
                </c:pt>
                <c:pt idx="701">
                  <c:v>1939.458333333271</c:v>
                </c:pt>
                <c:pt idx="702">
                  <c:v>1939.541666666605</c:v>
                </c:pt>
                <c:pt idx="703">
                  <c:v>1939.624999999937</c:v>
                </c:pt>
                <c:pt idx="704">
                  <c:v>1939.708333333271</c:v>
                </c:pt>
                <c:pt idx="705">
                  <c:v>1939.791666666604</c:v>
                </c:pt>
                <c:pt idx="706">
                  <c:v>1939.874999999937</c:v>
                </c:pt>
                <c:pt idx="707">
                  <c:v>1939.958333333271</c:v>
                </c:pt>
                <c:pt idx="708">
                  <c:v>1940.041666666604</c:v>
                </c:pt>
                <c:pt idx="709">
                  <c:v>1940.124999999937</c:v>
                </c:pt>
                <c:pt idx="710">
                  <c:v>1940.208333333271</c:v>
                </c:pt>
                <c:pt idx="711">
                  <c:v>1940.291666666604</c:v>
                </c:pt>
                <c:pt idx="712">
                  <c:v>1940.374999999937</c:v>
                </c:pt>
                <c:pt idx="713">
                  <c:v>1940.45833333327</c:v>
                </c:pt>
                <c:pt idx="714">
                  <c:v>1940.541666666604</c:v>
                </c:pt>
                <c:pt idx="715">
                  <c:v>1940.624999999937</c:v>
                </c:pt>
                <c:pt idx="716">
                  <c:v>1940.70833333327</c:v>
                </c:pt>
                <c:pt idx="717">
                  <c:v>1940.791666666603</c:v>
                </c:pt>
                <c:pt idx="718">
                  <c:v>1940.874999999936</c:v>
                </c:pt>
                <c:pt idx="719">
                  <c:v>1940.95833333327</c:v>
                </c:pt>
                <c:pt idx="720">
                  <c:v>1941.041666666603</c:v>
                </c:pt>
                <c:pt idx="721">
                  <c:v>1941.124999999936</c:v>
                </c:pt>
                <c:pt idx="722">
                  <c:v>1941.20833333327</c:v>
                </c:pt>
                <c:pt idx="723">
                  <c:v>1941.291666666603</c:v>
                </c:pt>
                <c:pt idx="724">
                  <c:v>1941.374999999936</c:v>
                </c:pt>
                <c:pt idx="725">
                  <c:v>1941.45833333327</c:v>
                </c:pt>
                <c:pt idx="726">
                  <c:v>1941.541666666603</c:v>
                </c:pt>
                <c:pt idx="727">
                  <c:v>1941.624999999936</c:v>
                </c:pt>
                <c:pt idx="728">
                  <c:v>1941.70833333327</c:v>
                </c:pt>
                <c:pt idx="729">
                  <c:v>1941.791666666603</c:v>
                </c:pt>
                <c:pt idx="730">
                  <c:v>1941.874999999935</c:v>
                </c:pt>
                <c:pt idx="731">
                  <c:v>1941.958333333269</c:v>
                </c:pt>
                <c:pt idx="732">
                  <c:v>1942.041666666602</c:v>
                </c:pt>
                <c:pt idx="733">
                  <c:v>1942.124999999935</c:v>
                </c:pt>
                <c:pt idx="734">
                  <c:v>1942.208333333269</c:v>
                </c:pt>
                <c:pt idx="735">
                  <c:v>1942.291666666602</c:v>
                </c:pt>
                <c:pt idx="736">
                  <c:v>1942.374999999935</c:v>
                </c:pt>
                <c:pt idx="737">
                  <c:v>1942.458333333268</c:v>
                </c:pt>
                <c:pt idx="738">
                  <c:v>1942.541666666602</c:v>
                </c:pt>
                <c:pt idx="739">
                  <c:v>1942.624999999935</c:v>
                </c:pt>
                <c:pt idx="740">
                  <c:v>1942.708333333268</c:v>
                </c:pt>
                <c:pt idx="741">
                  <c:v>1942.791666666601</c:v>
                </c:pt>
                <c:pt idx="742">
                  <c:v>1942.874999999935</c:v>
                </c:pt>
                <c:pt idx="743">
                  <c:v>1942.958333333268</c:v>
                </c:pt>
                <c:pt idx="744">
                  <c:v>1943.041666666601</c:v>
                </c:pt>
                <c:pt idx="745">
                  <c:v>1943.124999999934</c:v>
                </c:pt>
                <c:pt idx="746">
                  <c:v>1943.208333333268</c:v>
                </c:pt>
                <c:pt idx="747">
                  <c:v>1943.291666666601</c:v>
                </c:pt>
                <c:pt idx="748">
                  <c:v>1943.374999999934</c:v>
                </c:pt>
                <c:pt idx="749">
                  <c:v>1943.458333333268</c:v>
                </c:pt>
                <c:pt idx="750">
                  <c:v>1943.541666666601</c:v>
                </c:pt>
                <c:pt idx="751">
                  <c:v>1943.624999999934</c:v>
                </c:pt>
                <c:pt idx="752">
                  <c:v>1943.708333333267</c:v>
                </c:pt>
                <c:pt idx="753">
                  <c:v>1943.791666666601</c:v>
                </c:pt>
                <c:pt idx="754">
                  <c:v>1943.874999999934</c:v>
                </c:pt>
                <c:pt idx="755">
                  <c:v>1943.958333333267</c:v>
                </c:pt>
                <c:pt idx="756">
                  <c:v>1944.0416666666</c:v>
                </c:pt>
                <c:pt idx="757">
                  <c:v>1944.124999999933</c:v>
                </c:pt>
                <c:pt idx="758">
                  <c:v>1944.208333333267</c:v>
                </c:pt>
                <c:pt idx="759">
                  <c:v>1944.2916666666</c:v>
                </c:pt>
                <c:pt idx="760">
                  <c:v>1944.374999999933</c:v>
                </c:pt>
                <c:pt idx="761">
                  <c:v>1944.458333333267</c:v>
                </c:pt>
                <c:pt idx="762">
                  <c:v>1944.5416666666</c:v>
                </c:pt>
                <c:pt idx="763">
                  <c:v>1944.624999999933</c:v>
                </c:pt>
                <c:pt idx="764">
                  <c:v>1944.708333333266</c:v>
                </c:pt>
                <c:pt idx="765">
                  <c:v>1944.7916666666</c:v>
                </c:pt>
                <c:pt idx="766">
                  <c:v>1944.874999999933</c:v>
                </c:pt>
                <c:pt idx="767">
                  <c:v>1944.958333333266</c:v>
                </c:pt>
                <c:pt idx="768">
                  <c:v>1945.0416666666</c:v>
                </c:pt>
                <c:pt idx="769">
                  <c:v>1945.124999999932</c:v>
                </c:pt>
                <c:pt idx="770">
                  <c:v>1945.208333333266</c:v>
                </c:pt>
                <c:pt idx="771">
                  <c:v>1945.291666666599</c:v>
                </c:pt>
                <c:pt idx="772">
                  <c:v>1945.374999999932</c:v>
                </c:pt>
                <c:pt idx="773">
                  <c:v>1945.458333333266</c:v>
                </c:pt>
                <c:pt idx="774">
                  <c:v>1945.5416666666</c:v>
                </c:pt>
                <c:pt idx="775">
                  <c:v>1945.624999999932</c:v>
                </c:pt>
                <c:pt idx="776">
                  <c:v>1945.708333333266</c:v>
                </c:pt>
                <c:pt idx="777">
                  <c:v>1945.791666666599</c:v>
                </c:pt>
                <c:pt idx="778">
                  <c:v>1945.874999999932</c:v>
                </c:pt>
                <c:pt idx="779">
                  <c:v>1945.958333333265</c:v>
                </c:pt>
                <c:pt idx="780">
                  <c:v>1946.041666666599</c:v>
                </c:pt>
                <c:pt idx="781">
                  <c:v>1946.124999999932</c:v>
                </c:pt>
                <c:pt idx="782">
                  <c:v>1946.208333333265</c:v>
                </c:pt>
                <c:pt idx="783">
                  <c:v>1946.291666666598</c:v>
                </c:pt>
                <c:pt idx="784">
                  <c:v>1946.374999999931</c:v>
                </c:pt>
                <c:pt idx="785">
                  <c:v>1946.458333333265</c:v>
                </c:pt>
                <c:pt idx="786">
                  <c:v>1946.541666666598</c:v>
                </c:pt>
                <c:pt idx="787">
                  <c:v>1946.624999999931</c:v>
                </c:pt>
                <c:pt idx="788">
                  <c:v>1946.708333333265</c:v>
                </c:pt>
                <c:pt idx="789">
                  <c:v>1946.791666666598</c:v>
                </c:pt>
                <c:pt idx="790">
                  <c:v>1946.874999999931</c:v>
                </c:pt>
                <c:pt idx="791">
                  <c:v>1946.958333333265</c:v>
                </c:pt>
                <c:pt idx="792">
                  <c:v>1947.041666666598</c:v>
                </c:pt>
                <c:pt idx="793">
                  <c:v>1947.124999999931</c:v>
                </c:pt>
                <c:pt idx="794">
                  <c:v>1947.208333333264</c:v>
                </c:pt>
                <c:pt idx="795">
                  <c:v>1947.291666666598</c:v>
                </c:pt>
                <c:pt idx="796">
                  <c:v>1947.37499999993</c:v>
                </c:pt>
                <c:pt idx="797">
                  <c:v>1947.458333333264</c:v>
                </c:pt>
                <c:pt idx="798">
                  <c:v>1947.541666666597</c:v>
                </c:pt>
                <c:pt idx="799">
                  <c:v>1947.62499999993</c:v>
                </c:pt>
                <c:pt idx="800">
                  <c:v>1947.708333333264</c:v>
                </c:pt>
                <c:pt idx="801">
                  <c:v>1947.791666666597</c:v>
                </c:pt>
                <c:pt idx="802">
                  <c:v>1947.87499999993</c:v>
                </c:pt>
                <c:pt idx="803">
                  <c:v>1947.958333333263</c:v>
                </c:pt>
                <c:pt idx="804">
                  <c:v>1948.041666666597</c:v>
                </c:pt>
                <c:pt idx="805">
                  <c:v>1948.12499999993</c:v>
                </c:pt>
                <c:pt idx="806">
                  <c:v>1948.208333333263</c:v>
                </c:pt>
                <c:pt idx="807">
                  <c:v>1948.291666666596</c:v>
                </c:pt>
                <c:pt idx="808">
                  <c:v>1948.37499999993</c:v>
                </c:pt>
                <c:pt idx="809">
                  <c:v>1948.458333333263</c:v>
                </c:pt>
                <c:pt idx="810">
                  <c:v>1948.541666666596</c:v>
                </c:pt>
                <c:pt idx="811">
                  <c:v>1948.624999999929</c:v>
                </c:pt>
                <c:pt idx="812">
                  <c:v>1948.708333333263</c:v>
                </c:pt>
                <c:pt idx="813">
                  <c:v>1948.791666666596</c:v>
                </c:pt>
                <c:pt idx="814">
                  <c:v>1948.874999999929</c:v>
                </c:pt>
                <c:pt idx="815">
                  <c:v>1948.958333333263</c:v>
                </c:pt>
                <c:pt idx="816">
                  <c:v>1949.041666666596</c:v>
                </c:pt>
                <c:pt idx="817">
                  <c:v>1949.124999999929</c:v>
                </c:pt>
                <c:pt idx="818">
                  <c:v>1949.208333333262</c:v>
                </c:pt>
                <c:pt idx="819">
                  <c:v>1949.291666666596</c:v>
                </c:pt>
                <c:pt idx="820">
                  <c:v>1949.374999999929</c:v>
                </c:pt>
                <c:pt idx="821">
                  <c:v>1949.458333333262</c:v>
                </c:pt>
                <c:pt idx="822">
                  <c:v>1949.541666666595</c:v>
                </c:pt>
                <c:pt idx="823">
                  <c:v>1949.624999999928</c:v>
                </c:pt>
                <c:pt idx="824">
                  <c:v>1949.708333333262</c:v>
                </c:pt>
                <c:pt idx="825">
                  <c:v>1949.791666666595</c:v>
                </c:pt>
                <c:pt idx="826">
                  <c:v>1949.874999999928</c:v>
                </c:pt>
                <c:pt idx="827">
                  <c:v>1949.958333333262</c:v>
                </c:pt>
                <c:pt idx="828">
                  <c:v>1950.041666666595</c:v>
                </c:pt>
                <c:pt idx="829">
                  <c:v>1950.124999999928</c:v>
                </c:pt>
                <c:pt idx="830">
                  <c:v>1950.208333333261</c:v>
                </c:pt>
                <c:pt idx="831">
                  <c:v>1950.291666666595</c:v>
                </c:pt>
                <c:pt idx="832">
                  <c:v>1950.374999999928</c:v>
                </c:pt>
                <c:pt idx="833">
                  <c:v>1950.458333333261</c:v>
                </c:pt>
                <c:pt idx="834">
                  <c:v>1950.541666666595</c:v>
                </c:pt>
                <c:pt idx="835">
                  <c:v>1950.624999999927</c:v>
                </c:pt>
                <c:pt idx="836">
                  <c:v>1950.708333333261</c:v>
                </c:pt>
                <c:pt idx="837">
                  <c:v>1950.791666666594</c:v>
                </c:pt>
                <c:pt idx="838">
                  <c:v>1950.874999999927</c:v>
                </c:pt>
                <c:pt idx="839">
                  <c:v>1950.958333333261</c:v>
                </c:pt>
                <c:pt idx="840">
                  <c:v>1951.041666666594</c:v>
                </c:pt>
                <c:pt idx="841">
                  <c:v>1951.124999999927</c:v>
                </c:pt>
                <c:pt idx="842">
                  <c:v>1951.20833333326</c:v>
                </c:pt>
                <c:pt idx="843">
                  <c:v>1951.291666666594</c:v>
                </c:pt>
                <c:pt idx="844">
                  <c:v>1951.374999999927</c:v>
                </c:pt>
                <c:pt idx="845">
                  <c:v>1951.45833333326</c:v>
                </c:pt>
                <c:pt idx="846">
                  <c:v>1951.541666666594</c:v>
                </c:pt>
                <c:pt idx="847">
                  <c:v>1951.624999999927</c:v>
                </c:pt>
                <c:pt idx="848">
                  <c:v>1951.70833333326</c:v>
                </c:pt>
                <c:pt idx="849">
                  <c:v>1951.791666666593</c:v>
                </c:pt>
                <c:pt idx="850">
                  <c:v>1951.874999999926</c:v>
                </c:pt>
                <c:pt idx="851">
                  <c:v>1951.95833333326</c:v>
                </c:pt>
                <c:pt idx="852">
                  <c:v>1952.041666666593</c:v>
                </c:pt>
                <c:pt idx="853">
                  <c:v>1952.124999999926</c:v>
                </c:pt>
                <c:pt idx="854">
                  <c:v>1952.20833333326</c:v>
                </c:pt>
                <c:pt idx="855">
                  <c:v>1952.291666666593</c:v>
                </c:pt>
                <c:pt idx="856">
                  <c:v>1952.374999999926</c:v>
                </c:pt>
                <c:pt idx="857">
                  <c:v>1952.45833333326</c:v>
                </c:pt>
                <c:pt idx="858">
                  <c:v>1952.541666666593</c:v>
                </c:pt>
                <c:pt idx="859">
                  <c:v>1952.624999999926</c:v>
                </c:pt>
                <c:pt idx="860">
                  <c:v>1952.70833333326</c:v>
                </c:pt>
                <c:pt idx="861">
                  <c:v>1952.791666666593</c:v>
                </c:pt>
                <c:pt idx="862">
                  <c:v>1952.874999999925</c:v>
                </c:pt>
                <c:pt idx="863">
                  <c:v>1952.958333333259</c:v>
                </c:pt>
                <c:pt idx="864">
                  <c:v>1953.041666666592</c:v>
                </c:pt>
                <c:pt idx="865">
                  <c:v>1953.124999999925</c:v>
                </c:pt>
                <c:pt idx="866">
                  <c:v>1953.208333333259</c:v>
                </c:pt>
                <c:pt idx="867">
                  <c:v>1953.291666666592</c:v>
                </c:pt>
                <c:pt idx="868">
                  <c:v>1953.374999999925</c:v>
                </c:pt>
                <c:pt idx="869">
                  <c:v>1953.458333333258</c:v>
                </c:pt>
                <c:pt idx="870">
                  <c:v>1953.541666666592</c:v>
                </c:pt>
                <c:pt idx="871">
                  <c:v>1953.624999999925</c:v>
                </c:pt>
                <c:pt idx="872">
                  <c:v>1953.708333333258</c:v>
                </c:pt>
                <c:pt idx="873">
                  <c:v>1953.791666666591</c:v>
                </c:pt>
                <c:pt idx="874">
                  <c:v>1953.874999999925</c:v>
                </c:pt>
                <c:pt idx="875">
                  <c:v>1953.958333333258</c:v>
                </c:pt>
                <c:pt idx="876">
                  <c:v>1954.041666666591</c:v>
                </c:pt>
                <c:pt idx="877">
                  <c:v>1954.124999999924</c:v>
                </c:pt>
                <c:pt idx="878">
                  <c:v>1954.208333333258</c:v>
                </c:pt>
                <c:pt idx="879">
                  <c:v>1954.291666666591</c:v>
                </c:pt>
                <c:pt idx="880">
                  <c:v>1954.374999999924</c:v>
                </c:pt>
                <c:pt idx="881">
                  <c:v>1954.458333333258</c:v>
                </c:pt>
                <c:pt idx="882">
                  <c:v>1954.541666666591</c:v>
                </c:pt>
                <c:pt idx="883">
                  <c:v>1954.624999999924</c:v>
                </c:pt>
                <c:pt idx="884">
                  <c:v>1954.708333333257</c:v>
                </c:pt>
                <c:pt idx="885">
                  <c:v>1954.791666666591</c:v>
                </c:pt>
                <c:pt idx="886">
                  <c:v>1954.874999999924</c:v>
                </c:pt>
                <c:pt idx="887">
                  <c:v>1954.958333333257</c:v>
                </c:pt>
                <c:pt idx="888">
                  <c:v>1955.04166666659</c:v>
                </c:pt>
                <c:pt idx="889">
                  <c:v>1955.124999999923</c:v>
                </c:pt>
                <c:pt idx="890">
                  <c:v>1955.208333333257</c:v>
                </c:pt>
                <c:pt idx="891">
                  <c:v>1955.29166666659</c:v>
                </c:pt>
                <c:pt idx="892">
                  <c:v>1955.374999999923</c:v>
                </c:pt>
                <c:pt idx="893">
                  <c:v>1955.458333333257</c:v>
                </c:pt>
                <c:pt idx="894">
                  <c:v>1955.54166666659</c:v>
                </c:pt>
                <c:pt idx="895">
                  <c:v>1955.624999999923</c:v>
                </c:pt>
                <c:pt idx="896">
                  <c:v>1955.708333333256</c:v>
                </c:pt>
                <c:pt idx="897">
                  <c:v>1955.79166666659</c:v>
                </c:pt>
                <c:pt idx="898">
                  <c:v>1955.874999999923</c:v>
                </c:pt>
                <c:pt idx="899">
                  <c:v>1955.958333333256</c:v>
                </c:pt>
                <c:pt idx="900">
                  <c:v>1956.04166666659</c:v>
                </c:pt>
                <c:pt idx="901">
                  <c:v>1956.124999999922</c:v>
                </c:pt>
                <c:pt idx="902">
                  <c:v>1956.208333333256</c:v>
                </c:pt>
                <c:pt idx="903">
                  <c:v>1956.291666666589</c:v>
                </c:pt>
                <c:pt idx="904">
                  <c:v>1956.374999999922</c:v>
                </c:pt>
                <c:pt idx="905">
                  <c:v>1956.458333333256</c:v>
                </c:pt>
                <c:pt idx="906">
                  <c:v>1956.54166666659</c:v>
                </c:pt>
                <c:pt idx="907">
                  <c:v>1956.624999999922</c:v>
                </c:pt>
                <c:pt idx="908">
                  <c:v>1956.708333333255</c:v>
                </c:pt>
                <c:pt idx="909">
                  <c:v>1956.791666666589</c:v>
                </c:pt>
                <c:pt idx="910">
                  <c:v>1956.874999999922</c:v>
                </c:pt>
                <c:pt idx="911">
                  <c:v>1956.958333333255</c:v>
                </c:pt>
                <c:pt idx="912">
                  <c:v>1957.041666666589</c:v>
                </c:pt>
                <c:pt idx="913">
                  <c:v>1957.124999999922</c:v>
                </c:pt>
                <c:pt idx="914">
                  <c:v>1957.208333333255</c:v>
                </c:pt>
                <c:pt idx="915">
                  <c:v>1957.291666666588</c:v>
                </c:pt>
                <c:pt idx="916">
                  <c:v>1957.374999999921</c:v>
                </c:pt>
                <c:pt idx="917">
                  <c:v>1957.458333333255</c:v>
                </c:pt>
                <c:pt idx="918">
                  <c:v>1957.541666666588</c:v>
                </c:pt>
                <c:pt idx="919">
                  <c:v>1957.624999999921</c:v>
                </c:pt>
                <c:pt idx="920">
                  <c:v>1957.708333333255</c:v>
                </c:pt>
                <c:pt idx="921">
                  <c:v>1957.791666666588</c:v>
                </c:pt>
                <c:pt idx="922">
                  <c:v>1957.874999999921</c:v>
                </c:pt>
                <c:pt idx="923">
                  <c:v>1957.958333333255</c:v>
                </c:pt>
                <c:pt idx="924">
                  <c:v>1958.041666666588</c:v>
                </c:pt>
                <c:pt idx="925">
                  <c:v>1958.124999999921</c:v>
                </c:pt>
                <c:pt idx="926">
                  <c:v>1958.208333333254</c:v>
                </c:pt>
                <c:pt idx="927">
                  <c:v>1958.291666666588</c:v>
                </c:pt>
                <c:pt idx="928">
                  <c:v>1958.37499999992</c:v>
                </c:pt>
                <c:pt idx="929">
                  <c:v>1958.458333333254</c:v>
                </c:pt>
                <c:pt idx="930">
                  <c:v>1958.541666666587</c:v>
                </c:pt>
                <c:pt idx="931">
                  <c:v>1958.62499999992</c:v>
                </c:pt>
                <c:pt idx="932">
                  <c:v>1958.708333333254</c:v>
                </c:pt>
                <c:pt idx="933">
                  <c:v>1958.791666666587</c:v>
                </c:pt>
                <c:pt idx="934">
                  <c:v>1958.87499999992</c:v>
                </c:pt>
                <c:pt idx="935">
                  <c:v>1958.958333333253</c:v>
                </c:pt>
                <c:pt idx="936">
                  <c:v>1959.041666666587</c:v>
                </c:pt>
                <c:pt idx="937">
                  <c:v>1959.12499999992</c:v>
                </c:pt>
                <c:pt idx="938">
                  <c:v>1959.208333333253</c:v>
                </c:pt>
                <c:pt idx="939">
                  <c:v>1959.291666666586</c:v>
                </c:pt>
                <c:pt idx="940">
                  <c:v>1959.37499999992</c:v>
                </c:pt>
                <c:pt idx="941">
                  <c:v>1959.458333333253</c:v>
                </c:pt>
                <c:pt idx="942">
                  <c:v>1959.541666666586</c:v>
                </c:pt>
                <c:pt idx="943">
                  <c:v>1959.624999999919</c:v>
                </c:pt>
                <c:pt idx="944">
                  <c:v>1959.708333333253</c:v>
                </c:pt>
                <c:pt idx="945">
                  <c:v>1959.791666666586</c:v>
                </c:pt>
                <c:pt idx="946">
                  <c:v>1959.874999999919</c:v>
                </c:pt>
                <c:pt idx="947">
                  <c:v>1959.958333333253</c:v>
                </c:pt>
                <c:pt idx="948">
                  <c:v>1960.041666666586</c:v>
                </c:pt>
                <c:pt idx="949">
                  <c:v>1960.124999999919</c:v>
                </c:pt>
                <c:pt idx="950">
                  <c:v>1960.208333333252</c:v>
                </c:pt>
                <c:pt idx="951">
                  <c:v>1960.291666666586</c:v>
                </c:pt>
                <c:pt idx="952">
                  <c:v>1960.374999999919</c:v>
                </c:pt>
                <c:pt idx="953">
                  <c:v>1960.458333333252</c:v>
                </c:pt>
                <c:pt idx="954">
                  <c:v>1960.541666666585</c:v>
                </c:pt>
                <c:pt idx="955">
                  <c:v>1960.624999999918</c:v>
                </c:pt>
                <c:pt idx="956">
                  <c:v>1960.708333333252</c:v>
                </c:pt>
                <c:pt idx="957">
                  <c:v>1960.791666666585</c:v>
                </c:pt>
                <c:pt idx="958">
                  <c:v>1960.874999999918</c:v>
                </c:pt>
                <c:pt idx="959">
                  <c:v>1960.958333333252</c:v>
                </c:pt>
                <c:pt idx="960">
                  <c:v>1961.041666666585</c:v>
                </c:pt>
                <c:pt idx="961">
                  <c:v>1961.124999999918</c:v>
                </c:pt>
                <c:pt idx="962">
                  <c:v>1961.208333333251</c:v>
                </c:pt>
                <c:pt idx="963">
                  <c:v>1961.291666666585</c:v>
                </c:pt>
                <c:pt idx="964">
                  <c:v>1961.374999999918</c:v>
                </c:pt>
                <c:pt idx="965">
                  <c:v>1961.458333333251</c:v>
                </c:pt>
                <c:pt idx="966">
                  <c:v>1961.541666666585</c:v>
                </c:pt>
                <c:pt idx="967">
                  <c:v>1961.624999999917</c:v>
                </c:pt>
                <c:pt idx="968">
                  <c:v>1961.708333333251</c:v>
                </c:pt>
                <c:pt idx="969">
                  <c:v>1961.791666666584</c:v>
                </c:pt>
                <c:pt idx="970">
                  <c:v>1961.874999999917</c:v>
                </c:pt>
                <c:pt idx="971">
                  <c:v>1961.958333333251</c:v>
                </c:pt>
                <c:pt idx="972">
                  <c:v>1962.041666666584</c:v>
                </c:pt>
                <c:pt idx="973">
                  <c:v>1962.124999999917</c:v>
                </c:pt>
                <c:pt idx="974">
                  <c:v>1962.20833333325</c:v>
                </c:pt>
                <c:pt idx="975">
                  <c:v>1962.291666666584</c:v>
                </c:pt>
                <c:pt idx="976">
                  <c:v>1962.374999999917</c:v>
                </c:pt>
                <c:pt idx="977">
                  <c:v>1962.45833333325</c:v>
                </c:pt>
                <c:pt idx="978">
                  <c:v>1962.541666666584</c:v>
                </c:pt>
                <c:pt idx="979">
                  <c:v>1962.624999999917</c:v>
                </c:pt>
                <c:pt idx="980">
                  <c:v>1962.70833333325</c:v>
                </c:pt>
                <c:pt idx="981">
                  <c:v>1962.791666666583</c:v>
                </c:pt>
                <c:pt idx="982">
                  <c:v>1962.874999999916</c:v>
                </c:pt>
                <c:pt idx="983">
                  <c:v>1962.95833333325</c:v>
                </c:pt>
                <c:pt idx="984">
                  <c:v>1963.041666666583</c:v>
                </c:pt>
                <c:pt idx="985">
                  <c:v>1963.124999999916</c:v>
                </c:pt>
                <c:pt idx="986">
                  <c:v>1963.20833333325</c:v>
                </c:pt>
                <c:pt idx="987">
                  <c:v>1963.291666666583</c:v>
                </c:pt>
                <c:pt idx="988">
                  <c:v>1963.374999999916</c:v>
                </c:pt>
                <c:pt idx="989">
                  <c:v>1963.45833333325</c:v>
                </c:pt>
                <c:pt idx="990">
                  <c:v>1963.541666666583</c:v>
                </c:pt>
                <c:pt idx="991">
                  <c:v>1963.624999999916</c:v>
                </c:pt>
                <c:pt idx="992">
                  <c:v>1963.70833333325</c:v>
                </c:pt>
                <c:pt idx="993">
                  <c:v>1963.791666666583</c:v>
                </c:pt>
                <c:pt idx="994">
                  <c:v>1963.874999999915</c:v>
                </c:pt>
                <c:pt idx="995">
                  <c:v>1963.958333333249</c:v>
                </c:pt>
                <c:pt idx="996">
                  <c:v>1964.041666666582</c:v>
                </c:pt>
                <c:pt idx="997">
                  <c:v>1964.124999999915</c:v>
                </c:pt>
                <c:pt idx="998">
                  <c:v>1964.208333333249</c:v>
                </c:pt>
                <c:pt idx="999">
                  <c:v>1964.291666666582</c:v>
                </c:pt>
                <c:pt idx="1000">
                  <c:v>1964.374999999915</c:v>
                </c:pt>
                <c:pt idx="1001">
                  <c:v>1964.458333333248</c:v>
                </c:pt>
                <c:pt idx="1002">
                  <c:v>1964.541666666582</c:v>
                </c:pt>
                <c:pt idx="1003">
                  <c:v>1964.624999999915</c:v>
                </c:pt>
                <c:pt idx="1004">
                  <c:v>1964.708333333248</c:v>
                </c:pt>
                <c:pt idx="1005">
                  <c:v>1964.791666666581</c:v>
                </c:pt>
                <c:pt idx="1006">
                  <c:v>1964.874999999915</c:v>
                </c:pt>
                <c:pt idx="1007">
                  <c:v>1964.958333333248</c:v>
                </c:pt>
                <c:pt idx="1008">
                  <c:v>1965.041666666581</c:v>
                </c:pt>
                <c:pt idx="1009">
                  <c:v>1965.124999999914</c:v>
                </c:pt>
                <c:pt idx="1010">
                  <c:v>1965.208333333248</c:v>
                </c:pt>
                <c:pt idx="1011">
                  <c:v>1965.291666666581</c:v>
                </c:pt>
                <c:pt idx="1012">
                  <c:v>1965.374999999914</c:v>
                </c:pt>
                <c:pt idx="1013">
                  <c:v>1965.458333333248</c:v>
                </c:pt>
                <c:pt idx="1014">
                  <c:v>1965.541666666581</c:v>
                </c:pt>
                <c:pt idx="1015">
                  <c:v>1965.624999999914</c:v>
                </c:pt>
                <c:pt idx="1016">
                  <c:v>1965.708333333247</c:v>
                </c:pt>
                <c:pt idx="1017">
                  <c:v>1965.791666666581</c:v>
                </c:pt>
                <c:pt idx="1018">
                  <c:v>1965.874999999914</c:v>
                </c:pt>
                <c:pt idx="1019">
                  <c:v>1965.958333333247</c:v>
                </c:pt>
                <c:pt idx="1020">
                  <c:v>1966.04166666658</c:v>
                </c:pt>
                <c:pt idx="1021">
                  <c:v>1966.124999999913</c:v>
                </c:pt>
                <c:pt idx="1022">
                  <c:v>1966.208333333247</c:v>
                </c:pt>
                <c:pt idx="1023">
                  <c:v>1966.29166666658</c:v>
                </c:pt>
                <c:pt idx="1024">
                  <c:v>1966.374999999913</c:v>
                </c:pt>
                <c:pt idx="1025">
                  <c:v>1966.458333333247</c:v>
                </c:pt>
                <c:pt idx="1026">
                  <c:v>1966.54166666658</c:v>
                </c:pt>
                <c:pt idx="1027">
                  <c:v>1966.624999999913</c:v>
                </c:pt>
                <c:pt idx="1028">
                  <c:v>1966.708333333246</c:v>
                </c:pt>
                <c:pt idx="1029">
                  <c:v>1966.79166666658</c:v>
                </c:pt>
                <c:pt idx="1030">
                  <c:v>1966.874999999913</c:v>
                </c:pt>
                <c:pt idx="1031">
                  <c:v>1966.958333333246</c:v>
                </c:pt>
                <c:pt idx="1032">
                  <c:v>1967.04166666658</c:v>
                </c:pt>
                <c:pt idx="1033">
                  <c:v>1967.124999999912</c:v>
                </c:pt>
                <c:pt idx="1034">
                  <c:v>1967.208333333246</c:v>
                </c:pt>
                <c:pt idx="1035">
                  <c:v>1967.291666666579</c:v>
                </c:pt>
                <c:pt idx="1036">
                  <c:v>1967.374999999912</c:v>
                </c:pt>
                <c:pt idx="1037">
                  <c:v>1967.458333333246</c:v>
                </c:pt>
                <c:pt idx="1038">
                  <c:v>1967.54166666658</c:v>
                </c:pt>
                <c:pt idx="1039">
                  <c:v>1967.624999999912</c:v>
                </c:pt>
                <c:pt idx="1040">
                  <c:v>1967.708333333245</c:v>
                </c:pt>
                <c:pt idx="1041">
                  <c:v>1967.791666666579</c:v>
                </c:pt>
                <c:pt idx="1042">
                  <c:v>1967.874999999912</c:v>
                </c:pt>
                <c:pt idx="1043">
                  <c:v>1967.958333333245</c:v>
                </c:pt>
                <c:pt idx="1044">
                  <c:v>1968.041666666579</c:v>
                </c:pt>
                <c:pt idx="1045">
                  <c:v>1968.124999999912</c:v>
                </c:pt>
                <c:pt idx="1046">
                  <c:v>1968.208333333245</c:v>
                </c:pt>
                <c:pt idx="1047">
                  <c:v>1968.291666666578</c:v>
                </c:pt>
                <c:pt idx="1048">
                  <c:v>1968.374999999911</c:v>
                </c:pt>
                <c:pt idx="1049">
                  <c:v>1968.458333333245</c:v>
                </c:pt>
                <c:pt idx="1050">
                  <c:v>1968.541666666578</c:v>
                </c:pt>
                <c:pt idx="1051">
                  <c:v>1968.624999999911</c:v>
                </c:pt>
                <c:pt idx="1052">
                  <c:v>1968.708333333245</c:v>
                </c:pt>
                <c:pt idx="1053">
                  <c:v>1968.791666666578</c:v>
                </c:pt>
                <c:pt idx="1054">
                  <c:v>1968.874999999911</c:v>
                </c:pt>
                <c:pt idx="1055">
                  <c:v>1968.958333333245</c:v>
                </c:pt>
                <c:pt idx="1056">
                  <c:v>1969.041666666578</c:v>
                </c:pt>
                <c:pt idx="1057">
                  <c:v>1969.124999999911</c:v>
                </c:pt>
                <c:pt idx="1058">
                  <c:v>1969.208333333244</c:v>
                </c:pt>
                <c:pt idx="1059">
                  <c:v>1969.291666666578</c:v>
                </c:pt>
                <c:pt idx="1060">
                  <c:v>1969.37499999991</c:v>
                </c:pt>
                <c:pt idx="1061">
                  <c:v>1969.458333333244</c:v>
                </c:pt>
                <c:pt idx="1062">
                  <c:v>1969.541666666577</c:v>
                </c:pt>
                <c:pt idx="1063">
                  <c:v>1969.62499999991</c:v>
                </c:pt>
                <c:pt idx="1064">
                  <c:v>1969.708333333244</c:v>
                </c:pt>
                <c:pt idx="1065">
                  <c:v>1969.791666666577</c:v>
                </c:pt>
                <c:pt idx="1066">
                  <c:v>1969.87499999991</c:v>
                </c:pt>
                <c:pt idx="1067">
                  <c:v>1969.958333333243</c:v>
                </c:pt>
                <c:pt idx="1068">
                  <c:v>1970.041666666577</c:v>
                </c:pt>
                <c:pt idx="1069">
                  <c:v>1970.12499999991</c:v>
                </c:pt>
                <c:pt idx="1070">
                  <c:v>1970.208333333243</c:v>
                </c:pt>
                <c:pt idx="1071">
                  <c:v>1970.291666666576</c:v>
                </c:pt>
                <c:pt idx="1072">
                  <c:v>1970.37499999991</c:v>
                </c:pt>
                <c:pt idx="1073">
                  <c:v>1970.458333333243</c:v>
                </c:pt>
                <c:pt idx="1074">
                  <c:v>1970.541666666576</c:v>
                </c:pt>
                <c:pt idx="1075">
                  <c:v>1970.624999999909</c:v>
                </c:pt>
                <c:pt idx="1076">
                  <c:v>1970.708333333243</c:v>
                </c:pt>
                <c:pt idx="1077">
                  <c:v>1970.791666666576</c:v>
                </c:pt>
                <c:pt idx="1078">
                  <c:v>1970.874999999909</c:v>
                </c:pt>
                <c:pt idx="1079">
                  <c:v>1970.958333333243</c:v>
                </c:pt>
                <c:pt idx="1080">
                  <c:v>1971.041666666576</c:v>
                </c:pt>
                <c:pt idx="1081">
                  <c:v>1971.124999999909</c:v>
                </c:pt>
                <c:pt idx="1082">
                  <c:v>1971.208333333242</c:v>
                </c:pt>
                <c:pt idx="1083">
                  <c:v>1971.291666666576</c:v>
                </c:pt>
                <c:pt idx="1084">
                  <c:v>1971.374999999909</c:v>
                </c:pt>
                <c:pt idx="1085">
                  <c:v>1971.458333333242</c:v>
                </c:pt>
                <c:pt idx="1086">
                  <c:v>1971.541666666575</c:v>
                </c:pt>
                <c:pt idx="1087">
                  <c:v>1971.624999999908</c:v>
                </c:pt>
                <c:pt idx="1088">
                  <c:v>1971.708333333242</c:v>
                </c:pt>
                <c:pt idx="1089">
                  <c:v>1971.791666666575</c:v>
                </c:pt>
                <c:pt idx="1090">
                  <c:v>1971.874999999908</c:v>
                </c:pt>
                <c:pt idx="1091">
                  <c:v>1971.958333333242</c:v>
                </c:pt>
                <c:pt idx="1092">
                  <c:v>1972.041666666575</c:v>
                </c:pt>
                <c:pt idx="1093">
                  <c:v>1972.124999999908</c:v>
                </c:pt>
                <c:pt idx="1094">
                  <c:v>1972.208333333241</c:v>
                </c:pt>
                <c:pt idx="1095">
                  <c:v>1972.291666666575</c:v>
                </c:pt>
                <c:pt idx="1096">
                  <c:v>1972.374999999908</c:v>
                </c:pt>
                <c:pt idx="1097">
                  <c:v>1972.458333333241</c:v>
                </c:pt>
                <c:pt idx="1098">
                  <c:v>1972.541666666575</c:v>
                </c:pt>
                <c:pt idx="1099">
                  <c:v>1972.624999999907</c:v>
                </c:pt>
                <c:pt idx="1100">
                  <c:v>1972.708333333241</c:v>
                </c:pt>
                <c:pt idx="1101">
                  <c:v>1972.791666666574</c:v>
                </c:pt>
                <c:pt idx="1102">
                  <c:v>1972.874999999907</c:v>
                </c:pt>
                <c:pt idx="1103">
                  <c:v>1972.958333333241</c:v>
                </c:pt>
                <c:pt idx="1104">
                  <c:v>1973.041666666574</c:v>
                </c:pt>
                <c:pt idx="1105">
                  <c:v>1973.124999999907</c:v>
                </c:pt>
                <c:pt idx="1106">
                  <c:v>1973.20833333324</c:v>
                </c:pt>
                <c:pt idx="1107">
                  <c:v>1973.291666666574</c:v>
                </c:pt>
                <c:pt idx="1108">
                  <c:v>1973.374999999907</c:v>
                </c:pt>
                <c:pt idx="1109">
                  <c:v>1973.45833333324</c:v>
                </c:pt>
                <c:pt idx="1110">
                  <c:v>1973.541666666574</c:v>
                </c:pt>
                <c:pt idx="1111">
                  <c:v>1973.624999999907</c:v>
                </c:pt>
                <c:pt idx="1112">
                  <c:v>1973.70833333324</c:v>
                </c:pt>
                <c:pt idx="1113">
                  <c:v>1973.791666666573</c:v>
                </c:pt>
                <c:pt idx="1114">
                  <c:v>1973.874999999906</c:v>
                </c:pt>
                <c:pt idx="1115">
                  <c:v>1973.95833333324</c:v>
                </c:pt>
                <c:pt idx="1116">
                  <c:v>1974.041666666573</c:v>
                </c:pt>
                <c:pt idx="1117">
                  <c:v>1974.124999999906</c:v>
                </c:pt>
                <c:pt idx="1118">
                  <c:v>1974.20833333324</c:v>
                </c:pt>
                <c:pt idx="1119">
                  <c:v>1974.291666666573</c:v>
                </c:pt>
                <c:pt idx="1120">
                  <c:v>1974.374999999906</c:v>
                </c:pt>
                <c:pt idx="1121">
                  <c:v>1974.45833333324</c:v>
                </c:pt>
                <c:pt idx="1122">
                  <c:v>1974.541666666573</c:v>
                </c:pt>
                <c:pt idx="1123">
                  <c:v>1974.624999999906</c:v>
                </c:pt>
                <c:pt idx="1124">
                  <c:v>1974.70833333324</c:v>
                </c:pt>
                <c:pt idx="1125">
                  <c:v>1974.791666666573</c:v>
                </c:pt>
                <c:pt idx="1126">
                  <c:v>1974.874999999905</c:v>
                </c:pt>
                <c:pt idx="1127">
                  <c:v>1974.958333333239</c:v>
                </c:pt>
                <c:pt idx="1128">
                  <c:v>1975.041666666572</c:v>
                </c:pt>
                <c:pt idx="1129">
                  <c:v>1975.124999999905</c:v>
                </c:pt>
                <c:pt idx="1130">
                  <c:v>1975.208333333239</c:v>
                </c:pt>
                <c:pt idx="1131">
                  <c:v>1975.291666666572</c:v>
                </c:pt>
                <c:pt idx="1132">
                  <c:v>1975.374999999905</c:v>
                </c:pt>
                <c:pt idx="1133">
                  <c:v>1975.458333333238</c:v>
                </c:pt>
                <c:pt idx="1134">
                  <c:v>1975.541666666572</c:v>
                </c:pt>
                <c:pt idx="1135">
                  <c:v>1975.624999999905</c:v>
                </c:pt>
                <c:pt idx="1136">
                  <c:v>1975.708333333238</c:v>
                </c:pt>
                <c:pt idx="1137">
                  <c:v>1975.791666666571</c:v>
                </c:pt>
                <c:pt idx="1138">
                  <c:v>1975.874999999905</c:v>
                </c:pt>
                <c:pt idx="1139">
                  <c:v>1975.958333333238</c:v>
                </c:pt>
                <c:pt idx="1140">
                  <c:v>1976.041666666571</c:v>
                </c:pt>
                <c:pt idx="1141">
                  <c:v>1976.124999999904</c:v>
                </c:pt>
                <c:pt idx="1142">
                  <c:v>1976.208333333238</c:v>
                </c:pt>
                <c:pt idx="1143">
                  <c:v>1976.291666666571</c:v>
                </c:pt>
                <c:pt idx="1144">
                  <c:v>1976.374999999904</c:v>
                </c:pt>
                <c:pt idx="1145">
                  <c:v>1976.458333333238</c:v>
                </c:pt>
                <c:pt idx="1146">
                  <c:v>1976.541666666571</c:v>
                </c:pt>
                <c:pt idx="1147">
                  <c:v>1976.624999999904</c:v>
                </c:pt>
                <c:pt idx="1148">
                  <c:v>1976.708333333237</c:v>
                </c:pt>
                <c:pt idx="1149">
                  <c:v>1976.791666666571</c:v>
                </c:pt>
                <c:pt idx="1150">
                  <c:v>1976.874999999904</c:v>
                </c:pt>
                <c:pt idx="1151">
                  <c:v>1976.958333333237</c:v>
                </c:pt>
                <c:pt idx="1152">
                  <c:v>1977.04166666657</c:v>
                </c:pt>
                <c:pt idx="1153">
                  <c:v>1977.124999999903</c:v>
                </c:pt>
                <c:pt idx="1154">
                  <c:v>1977.208333333237</c:v>
                </c:pt>
                <c:pt idx="1155">
                  <c:v>1977.29166666657</c:v>
                </c:pt>
                <c:pt idx="1156">
                  <c:v>1977.374999999903</c:v>
                </c:pt>
                <c:pt idx="1157">
                  <c:v>1977.458333333237</c:v>
                </c:pt>
                <c:pt idx="1158">
                  <c:v>1977.54166666657</c:v>
                </c:pt>
                <c:pt idx="1159">
                  <c:v>1977.624999999903</c:v>
                </c:pt>
                <c:pt idx="1160">
                  <c:v>1977.708333333236</c:v>
                </c:pt>
                <c:pt idx="1161">
                  <c:v>1977.79166666657</c:v>
                </c:pt>
                <c:pt idx="1162">
                  <c:v>1977.874999999903</c:v>
                </c:pt>
                <c:pt idx="1163">
                  <c:v>1977.958333333236</c:v>
                </c:pt>
                <c:pt idx="1164">
                  <c:v>1978.04166666657</c:v>
                </c:pt>
                <c:pt idx="1165">
                  <c:v>1978.124999999902</c:v>
                </c:pt>
                <c:pt idx="1166">
                  <c:v>1978.208333333236</c:v>
                </c:pt>
                <c:pt idx="1167">
                  <c:v>1978.291666666569</c:v>
                </c:pt>
                <c:pt idx="1168">
                  <c:v>1978.374999999902</c:v>
                </c:pt>
                <c:pt idx="1169">
                  <c:v>1978.458333333236</c:v>
                </c:pt>
                <c:pt idx="1170">
                  <c:v>1978.54166666657</c:v>
                </c:pt>
                <c:pt idx="1171">
                  <c:v>1978.624999999902</c:v>
                </c:pt>
                <c:pt idx="1172">
                  <c:v>1978.708333333235</c:v>
                </c:pt>
                <c:pt idx="1173">
                  <c:v>1978.791666666569</c:v>
                </c:pt>
                <c:pt idx="1174">
                  <c:v>1978.874999999902</c:v>
                </c:pt>
                <c:pt idx="1175">
                  <c:v>1978.958333333235</c:v>
                </c:pt>
                <c:pt idx="1176">
                  <c:v>1979.041666666569</c:v>
                </c:pt>
                <c:pt idx="1177">
                  <c:v>1979.124999999902</c:v>
                </c:pt>
                <c:pt idx="1178">
                  <c:v>1979.208333333235</c:v>
                </c:pt>
                <c:pt idx="1179">
                  <c:v>1979.291666666568</c:v>
                </c:pt>
                <c:pt idx="1180">
                  <c:v>1979.374999999901</c:v>
                </c:pt>
                <c:pt idx="1181">
                  <c:v>1979.458333333235</c:v>
                </c:pt>
                <c:pt idx="1182">
                  <c:v>1979.541666666568</c:v>
                </c:pt>
                <c:pt idx="1183">
                  <c:v>1979.624999999901</c:v>
                </c:pt>
                <c:pt idx="1184">
                  <c:v>1979.708333333235</c:v>
                </c:pt>
                <c:pt idx="1185">
                  <c:v>1979.791666666568</c:v>
                </c:pt>
                <c:pt idx="1186">
                  <c:v>1979.874999999901</c:v>
                </c:pt>
                <c:pt idx="1187">
                  <c:v>1979.958333333234</c:v>
                </c:pt>
                <c:pt idx="1188">
                  <c:v>1980.041666666568</c:v>
                </c:pt>
                <c:pt idx="1189">
                  <c:v>1980.124999999901</c:v>
                </c:pt>
                <c:pt idx="1190">
                  <c:v>1980.208333333234</c:v>
                </c:pt>
                <c:pt idx="1191">
                  <c:v>1980.291666666568</c:v>
                </c:pt>
                <c:pt idx="1192">
                  <c:v>1980.3749999999</c:v>
                </c:pt>
                <c:pt idx="1193">
                  <c:v>1980.458333333234</c:v>
                </c:pt>
                <c:pt idx="1194">
                  <c:v>1980.541666666567</c:v>
                </c:pt>
                <c:pt idx="1195">
                  <c:v>1980.6249999999</c:v>
                </c:pt>
                <c:pt idx="1196">
                  <c:v>1980.708333333234</c:v>
                </c:pt>
                <c:pt idx="1197">
                  <c:v>1980.791666666567</c:v>
                </c:pt>
                <c:pt idx="1198">
                  <c:v>1980.8749999999</c:v>
                </c:pt>
                <c:pt idx="1199">
                  <c:v>1980.958333333233</c:v>
                </c:pt>
                <c:pt idx="1200">
                  <c:v>1981.041666666567</c:v>
                </c:pt>
                <c:pt idx="1201">
                  <c:v>1981.1249999999</c:v>
                </c:pt>
                <c:pt idx="1202">
                  <c:v>1981.208333333233</c:v>
                </c:pt>
                <c:pt idx="1203">
                  <c:v>1981.291666666566</c:v>
                </c:pt>
                <c:pt idx="1204">
                  <c:v>1981.3749999999</c:v>
                </c:pt>
                <c:pt idx="1205">
                  <c:v>1981.458333333233</c:v>
                </c:pt>
                <c:pt idx="1206">
                  <c:v>1981.541666666566</c:v>
                </c:pt>
                <c:pt idx="1207">
                  <c:v>1981.624999999899</c:v>
                </c:pt>
                <c:pt idx="1208">
                  <c:v>1981.708333333233</c:v>
                </c:pt>
                <c:pt idx="1209">
                  <c:v>1981.791666666566</c:v>
                </c:pt>
                <c:pt idx="1210">
                  <c:v>1981.874999999899</c:v>
                </c:pt>
                <c:pt idx="1211">
                  <c:v>1981.958333333233</c:v>
                </c:pt>
                <c:pt idx="1212">
                  <c:v>1982.041666666566</c:v>
                </c:pt>
                <c:pt idx="1213">
                  <c:v>1982.124999999899</c:v>
                </c:pt>
                <c:pt idx="1214">
                  <c:v>1982.208333333232</c:v>
                </c:pt>
                <c:pt idx="1215">
                  <c:v>1982.291666666566</c:v>
                </c:pt>
                <c:pt idx="1216">
                  <c:v>1982.374999999899</c:v>
                </c:pt>
                <c:pt idx="1217">
                  <c:v>1982.458333333232</c:v>
                </c:pt>
                <c:pt idx="1218">
                  <c:v>1982.541666666565</c:v>
                </c:pt>
                <c:pt idx="1219">
                  <c:v>1982.624999999898</c:v>
                </c:pt>
                <c:pt idx="1220">
                  <c:v>1982.708333333232</c:v>
                </c:pt>
                <c:pt idx="1221">
                  <c:v>1982.791666666565</c:v>
                </c:pt>
                <c:pt idx="1222">
                  <c:v>1982.874999999898</c:v>
                </c:pt>
                <c:pt idx="1223">
                  <c:v>1982.958333333232</c:v>
                </c:pt>
                <c:pt idx="1224">
                  <c:v>1983.041666666565</c:v>
                </c:pt>
                <c:pt idx="1225">
                  <c:v>1983.124999999898</c:v>
                </c:pt>
                <c:pt idx="1226">
                  <c:v>1983.208333333231</c:v>
                </c:pt>
                <c:pt idx="1227">
                  <c:v>1983.291666666565</c:v>
                </c:pt>
                <c:pt idx="1228">
                  <c:v>1983.374999999898</c:v>
                </c:pt>
                <c:pt idx="1229">
                  <c:v>1983.458333333231</c:v>
                </c:pt>
                <c:pt idx="1230">
                  <c:v>1983.541666666565</c:v>
                </c:pt>
                <c:pt idx="1231">
                  <c:v>1983.624999999897</c:v>
                </c:pt>
                <c:pt idx="1232">
                  <c:v>1983.708333333231</c:v>
                </c:pt>
                <c:pt idx="1233">
                  <c:v>1983.791666666564</c:v>
                </c:pt>
                <c:pt idx="1234">
                  <c:v>1983.874999999897</c:v>
                </c:pt>
                <c:pt idx="1235">
                  <c:v>1983.958333333231</c:v>
                </c:pt>
                <c:pt idx="1236">
                  <c:v>1984.041666666564</c:v>
                </c:pt>
                <c:pt idx="1237">
                  <c:v>1984.124999999897</c:v>
                </c:pt>
                <c:pt idx="1238">
                  <c:v>1984.20833333323</c:v>
                </c:pt>
                <c:pt idx="1239">
                  <c:v>1984.291666666564</c:v>
                </c:pt>
                <c:pt idx="1240">
                  <c:v>1984.374999999897</c:v>
                </c:pt>
                <c:pt idx="1241">
                  <c:v>1984.45833333323</c:v>
                </c:pt>
                <c:pt idx="1242">
                  <c:v>1984.541666666564</c:v>
                </c:pt>
                <c:pt idx="1243">
                  <c:v>1984.624999999897</c:v>
                </c:pt>
                <c:pt idx="1244">
                  <c:v>1984.70833333323</c:v>
                </c:pt>
                <c:pt idx="1245">
                  <c:v>1984.791666666563</c:v>
                </c:pt>
                <c:pt idx="1246">
                  <c:v>1984.874999999896</c:v>
                </c:pt>
                <c:pt idx="1247">
                  <c:v>1984.95833333323</c:v>
                </c:pt>
                <c:pt idx="1248">
                  <c:v>1985.041666666563</c:v>
                </c:pt>
                <c:pt idx="1249">
                  <c:v>1985.124999999896</c:v>
                </c:pt>
                <c:pt idx="1250">
                  <c:v>1985.20833333323</c:v>
                </c:pt>
                <c:pt idx="1251">
                  <c:v>1985.291666666563</c:v>
                </c:pt>
                <c:pt idx="1252">
                  <c:v>1985.374999999896</c:v>
                </c:pt>
                <c:pt idx="1253">
                  <c:v>1985.458333333229</c:v>
                </c:pt>
                <c:pt idx="1254">
                  <c:v>1985.541666666563</c:v>
                </c:pt>
                <c:pt idx="1255">
                  <c:v>1985.624999999896</c:v>
                </c:pt>
                <c:pt idx="1256">
                  <c:v>1985.70833333323</c:v>
                </c:pt>
                <c:pt idx="1257">
                  <c:v>1985.791666666563</c:v>
                </c:pt>
                <c:pt idx="1258">
                  <c:v>1985.874999999895</c:v>
                </c:pt>
                <c:pt idx="1259">
                  <c:v>1985.958333333229</c:v>
                </c:pt>
                <c:pt idx="1260">
                  <c:v>1986.041666666562</c:v>
                </c:pt>
                <c:pt idx="1261">
                  <c:v>1986.124999999895</c:v>
                </c:pt>
                <c:pt idx="1262">
                  <c:v>1986.208333333229</c:v>
                </c:pt>
                <c:pt idx="1263">
                  <c:v>1986.291666666562</c:v>
                </c:pt>
                <c:pt idx="1264">
                  <c:v>1986.374999999895</c:v>
                </c:pt>
                <c:pt idx="1265">
                  <c:v>1986.458333333228</c:v>
                </c:pt>
                <c:pt idx="1266">
                  <c:v>1986.541666666562</c:v>
                </c:pt>
                <c:pt idx="1267">
                  <c:v>1986.624999999895</c:v>
                </c:pt>
                <c:pt idx="1268">
                  <c:v>1986.708333333228</c:v>
                </c:pt>
                <c:pt idx="1269">
                  <c:v>1986.791666666561</c:v>
                </c:pt>
                <c:pt idx="1270">
                  <c:v>1986.874999999894</c:v>
                </c:pt>
                <c:pt idx="1271">
                  <c:v>1986.958333333228</c:v>
                </c:pt>
                <c:pt idx="1272">
                  <c:v>1987.041666666561</c:v>
                </c:pt>
                <c:pt idx="1273">
                  <c:v>1987.124999999894</c:v>
                </c:pt>
                <c:pt idx="1274">
                  <c:v>1987.208333333228</c:v>
                </c:pt>
                <c:pt idx="1275">
                  <c:v>1987.291666666561</c:v>
                </c:pt>
                <c:pt idx="1276">
                  <c:v>1987.374999999894</c:v>
                </c:pt>
                <c:pt idx="1277">
                  <c:v>1987.458333333228</c:v>
                </c:pt>
                <c:pt idx="1278">
                  <c:v>1987.541666666561</c:v>
                </c:pt>
                <c:pt idx="1279">
                  <c:v>1987.624999999894</c:v>
                </c:pt>
                <c:pt idx="1280">
                  <c:v>1987.708333333227</c:v>
                </c:pt>
                <c:pt idx="1281">
                  <c:v>1987.791666666561</c:v>
                </c:pt>
                <c:pt idx="1282">
                  <c:v>1987.874999999894</c:v>
                </c:pt>
                <c:pt idx="1283">
                  <c:v>1987.958333333227</c:v>
                </c:pt>
                <c:pt idx="1284">
                  <c:v>1988.04166666656</c:v>
                </c:pt>
                <c:pt idx="1285">
                  <c:v>1988.124999999893</c:v>
                </c:pt>
                <c:pt idx="1286">
                  <c:v>1988.208333333227</c:v>
                </c:pt>
                <c:pt idx="1287">
                  <c:v>1988.29166666656</c:v>
                </c:pt>
                <c:pt idx="1288">
                  <c:v>1988.374999999893</c:v>
                </c:pt>
                <c:pt idx="1289">
                  <c:v>1988.458333333227</c:v>
                </c:pt>
                <c:pt idx="1290">
                  <c:v>1988.54166666656</c:v>
                </c:pt>
                <c:pt idx="1291">
                  <c:v>1988.624999999893</c:v>
                </c:pt>
                <c:pt idx="1292">
                  <c:v>1988.708333333226</c:v>
                </c:pt>
                <c:pt idx="1293">
                  <c:v>1988.79166666656</c:v>
                </c:pt>
                <c:pt idx="1294">
                  <c:v>1988.874999999893</c:v>
                </c:pt>
                <c:pt idx="1295">
                  <c:v>1988.958333333226</c:v>
                </c:pt>
                <c:pt idx="1296">
                  <c:v>1989.04166666656</c:v>
                </c:pt>
                <c:pt idx="1297">
                  <c:v>1989.124999999892</c:v>
                </c:pt>
                <c:pt idx="1298">
                  <c:v>1989.208333333226</c:v>
                </c:pt>
                <c:pt idx="1299">
                  <c:v>1989.291666666559</c:v>
                </c:pt>
                <c:pt idx="1300">
                  <c:v>1989.374999999892</c:v>
                </c:pt>
                <c:pt idx="1301">
                  <c:v>1989.458333333226</c:v>
                </c:pt>
                <c:pt idx="1302">
                  <c:v>1989.54166666656</c:v>
                </c:pt>
                <c:pt idx="1303">
                  <c:v>1989.624999999892</c:v>
                </c:pt>
                <c:pt idx="1304">
                  <c:v>1989.708333333225</c:v>
                </c:pt>
                <c:pt idx="1305">
                  <c:v>1989.791666666559</c:v>
                </c:pt>
                <c:pt idx="1306">
                  <c:v>1989.874999999892</c:v>
                </c:pt>
                <c:pt idx="1307">
                  <c:v>1989.958333333225</c:v>
                </c:pt>
                <c:pt idx="1308">
                  <c:v>1990.041666666559</c:v>
                </c:pt>
                <c:pt idx="1309">
                  <c:v>1990.124999999892</c:v>
                </c:pt>
                <c:pt idx="1310">
                  <c:v>1990.208333333225</c:v>
                </c:pt>
                <c:pt idx="1311">
                  <c:v>1990.291666666558</c:v>
                </c:pt>
                <c:pt idx="1312">
                  <c:v>1990.374999999891</c:v>
                </c:pt>
                <c:pt idx="1313">
                  <c:v>1990.458333333225</c:v>
                </c:pt>
                <c:pt idx="1314">
                  <c:v>1990.541666666558</c:v>
                </c:pt>
                <c:pt idx="1315">
                  <c:v>1990.624999999891</c:v>
                </c:pt>
                <c:pt idx="1316">
                  <c:v>1990.708333333225</c:v>
                </c:pt>
                <c:pt idx="1317">
                  <c:v>1990.791666666558</c:v>
                </c:pt>
                <c:pt idx="1318">
                  <c:v>1990.874999999891</c:v>
                </c:pt>
                <c:pt idx="1319">
                  <c:v>1990.958333333224</c:v>
                </c:pt>
                <c:pt idx="1320">
                  <c:v>1991.041666666558</c:v>
                </c:pt>
                <c:pt idx="1321">
                  <c:v>1991.124999999891</c:v>
                </c:pt>
                <c:pt idx="1322">
                  <c:v>1991.208333333224</c:v>
                </c:pt>
                <c:pt idx="1323">
                  <c:v>1991.291666666558</c:v>
                </c:pt>
                <c:pt idx="1324">
                  <c:v>1991.37499999989</c:v>
                </c:pt>
                <c:pt idx="1325">
                  <c:v>1991.458333333224</c:v>
                </c:pt>
                <c:pt idx="1326">
                  <c:v>1991.541666666557</c:v>
                </c:pt>
                <c:pt idx="1327">
                  <c:v>1991.62499999989</c:v>
                </c:pt>
                <c:pt idx="1328">
                  <c:v>1991.708333333224</c:v>
                </c:pt>
                <c:pt idx="1329">
                  <c:v>1991.791666666557</c:v>
                </c:pt>
                <c:pt idx="1330">
                  <c:v>1991.87499999989</c:v>
                </c:pt>
                <c:pt idx="1331">
                  <c:v>1991.958333333223</c:v>
                </c:pt>
                <c:pt idx="1332">
                  <c:v>1992.041666666557</c:v>
                </c:pt>
                <c:pt idx="1333">
                  <c:v>1992.12499999989</c:v>
                </c:pt>
                <c:pt idx="1334">
                  <c:v>1992.208333333223</c:v>
                </c:pt>
                <c:pt idx="1335">
                  <c:v>1992.291666666556</c:v>
                </c:pt>
                <c:pt idx="1336">
                  <c:v>1992.374999999889</c:v>
                </c:pt>
                <c:pt idx="1337">
                  <c:v>1992.458333333223</c:v>
                </c:pt>
                <c:pt idx="1338">
                  <c:v>1992.541666666556</c:v>
                </c:pt>
                <c:pt idx="1339">
                  <c:v>1992.624999999889</c:v>
                </c:pt>
                <c:pt idx="1340">
                  <c:v>1992.708333333223</c:v>
                </c:pt>
                <c:pt idx="1341">
                  <c:v>1992.791666666556</c:v>
                </c:pt>
                <c:pt idx="1342">
                  <c:v>1992.874999999889</c:v>
                </c:pt>
                <c:pt idx="1343">
                  <c:v>1992.958333333223</c:v>
                </c:pt>
                <c:pt idx="1344">
                  <c:v>1993.041666666556</c:v>
                </c:pt>
                <c:pt idx="1345">
                  <c:v>1993.124999999889</c:v>
                </c:pt>
                <c:pt idx="1346">
                  <c:v>1993.208333333222</c:v>
                </c:pt>
                <c:pt idx="1347">
                  <c:v>1993.291666666556</c:v>
                </c:pt>
                <c:pt idx="1348">
                  <c:v>1993.374999999889</c:v>
                </c:pt>
                <c:pt idx="1349">
                  <c:v>1993.458333333222</c:v>
                </c:pt>
                <c:pt idx="1350">
                  <c:v>1993.541666666555</c:v>
                </c:pt>
                <c:pt idx="1351">
                  <c:v>1993.624999999888</c:v>
                </c:pt>
                <c:pt idx="1352">
                  <c:v>1993.708333333222</c:v>
                </c:pt>
                <c:pt idx="1353">
                  <c:v>1993.791666666555</c:v>
                </c:pt>
                <c:pt idx="1354">
                  <c:v>1993.874999999888</c:v>
                </c:pt>
                <c:pt idx="1355">
                  <c:v>1993.958333333222</c:v>
                </c:pt>
                <c:pt idx="1356">
                  <c:v>1994.041666666555</c:v>
                </c:pt>
                <c:pt idx="1357">
                  <c:v>1994.124999999888</c:v>
                </c:pt>
                <c:pt idx="1358">
                  <c:v>1994.208333333221</c:v>
                </c:pt>
                <c:pt idx="1359">
                  <c:v>1994.291666666555</c:v>
                </c:pt>
                <c:pt idx="1360">
                  <c:v>1994.374999999888</c:v>
                </c:pt>
                <c:pt idx="1361">
                  <c:v>1994.458333333221</c:v>
                </c:pt>
                <c:pt idx="1362">
                  <c:v>1994.541666666555</c:v>
                </c:pt>
                <c:pt idx="1363">
                  <c:v>1994.624999999887</c:v>
                </c:pt>
                <c:pt idx="1364">
                  <c:v>1994.708333333221</c:v>
                </c:pt>
                <c:pt idx="1365">
                  <c:v>1994.791666666554</c:v>
                </c:pt>
                <c:pt idx="1366">
                  <c:v>1994.874999999887</c:v>
                </c:pt>
                <c:pt idx="1367">
                  <c:v>1994.958333333221</c:v>
                </c:pt>
                <c:pt idx="1368">
                  <c:v>1995.041666666554</c:v>
                </c:pt>
                <c:pt idx="1369">
                  <c:v>1995.124999999887</c:v>
                </c:pt>
                <c:pt idx="1370">
                  <c:v>1995.20833333322</c:v>
                </c:pt>
                <c:pt idx="1371">
                  <c:v>1995.291666666554</c:v>
                </c:pt>
                <c:pt idx="1372">
                  <c:v>1995.374999999887</c:v>
                </c:pt>
                <c:pt idx="1373">
                  <c:v>1995.45833333322</c:v>
                </c:pt>
                <c:pt idx="1374">
                  <c:v>1995.541666666554</c:v>
                </c:pt>
                <c:pt idx="1375">
                  <c:v>1995.624999999887</c:v>
                </c:pt>
                <c:pt idx="1376">
                  <c:v>1995.70833333322</c:v>
                </c:pt>
                <c:pt idx="1377">
                  <c:v>1995.791666666553</c:v>
                </c:pt>
                <c:pt idx="1378">
                  <c:v>1995.874999999886</c:v>
                </c:pt>
                <c:pt idx="1379">
                  <c:v>1995.95833333322</c:v>
                </c:pt>
                <c:pt idx="1380">
                  <c:v>1996.041666666553</c:v>
                </c:pt>
                <c:pt idx="1381">
                  <c:v>1996.124999999886</c:v>
                </c:pt>
                <c:pt idx="1382">
                  <c:v>1996.20833333322</c:v>
                </c:pt>
                <c:pt idx="1383">
                  <c:v>1996.291666666553</c:v>
                </c:pt>
                <c:pt idx="1384">
                  <c:v>1996.374999999886</c:v>
                </c:pt>
                <c:pt idx="1385">
                  <c:v>1996.458333333219</c:v>
                </c:pt>
                <c:pt idx="1386">
                  <c:v>1996.541666666553</c:v>
                </c:pt>
                <c:pt idx="1387">
                  <c:v>1996.624999999886</c:v>
                </c:pt>
                <c:pt idx="1388">
                  <c:v>1996.70833333322</c:v>
                </c:pt>
                <c:pt idx="1389">
                  <c:v>1996.791666666553</c:v>
                </c:pt>
                <c:pt idx="1390">
                  <c:v>1996.874999999885</c:v>
                </c:pt>
                <c:pt idx="1391">
                  <c:v>1996.958333333219</c:v>
                </c:pt>
                <c:pt idx="1392">
                  <c:v>1997.041666666552</c:v>
                </c:pt>
                <c:pt idx="1393">
                  <c:v>1997.124999999885</c:v>
                </c:pt>
                <c:pt idx="1394">
                  <c:v>1997.208333333219</c:v>
                </c:pt>
                <c:pt idx="1395">
                  <c:v>1997.291666666552</c:v>
                </c:pt>
                <c:pt idx="1396">
                  <c:v>1997.374999999885</c:v>
                </c:pt>
                <c:pt idx="1397">
                  <c:v>1997.458333333218</c:v>
                </c:pt>
                <c:pt idx="1398">
                  <c:v>1997.541666666552</c:v>
                </c:pt>
                <c:pt idx="1399">
                  <c:v>1997.624999999885</c:v>
                </c:pt>
                <c:pt idx="1400">
                  <c:v>1997.708333333218</c:v>
                </c:pt>
                <c:pt idx="1401">
                  <c:v>1997.791666666551</c:v>
                </c:pt>
                <c:pt idx="1402">
                  <c:v>1997.874999999884</c:v>
                </c:pt>
                <c:pt idx="1403">
                  <c:v>1997.958333333218</c:v>
                </c:pt>
                <c:pt idx="1404">
                  <c:v>1998.041666666551</c:v>
                </c:pt>
                <c:pt idx="1405">
                  <c:v>1998.124999999884</c:v>
                </c:pt>
                <c:pt idx="1406">
                  <c:v>1998.208333333218</c:v>
                </c:pt>
                <c:pt idx="1407">
                  <c:v>1998.291666666551</c:v>
                </c:pt>
                <c:pt idx="1408">
                  <c:v>1998.374999999884</c:v>
                </c:pt>
                <c:pt idx="1409">
                  <c:v>1998.458333333218</c:v>
                </c:pt>
                <c:pt idx="1410">
                  <c:v>1998.541666666551</c:v>
                </c:pt>
                <c:pt idx="1411">
                  <c:v>1998.624999999884</c:v>
                </c:pt>
                <c:pt idx="1412">
                  <c:v>1998.708333333217</c:v>
                </c:pt>
                <c:pt idx="1413">
                  <c:v>1998.791666666551</c:v>
                </c:pt>
                <c:pt idx="1414">
                  <c:v>1998.874999999884</c:v>
                </c:pt>
                <c:pt idx="1415">
                  <c:v>1998.958333333217</c:v>
                </c:pt>
                <c:pt idx="1416">
                  <c:v>1999.04166666655</c:v>
                </c:pt>
                <c:pt idx="1417">
                  <c:v>1999.124999999883</c:v>
                </c:pt>
                <c:pt idx="1418">
                  <c:v>1999.208333333217</c:v>
                </c:pt>
                <c:pt idx="1419">
                  <c:v>1999.29166666655</c:v>
                </c:pt>
                <c:pt idx="1420">
                  <c:v>1999.374999999883</c:v>
                </c:pt>
                <c:pt idx="1421">
                  <c:v>1999.458333333217</c:v>
                </c:pt>
                <c:pt idx="1422">
                  <c:v>1999.54166666655</c:v>
                </c:pt>
                <c:pt idx="1423">
                  <c:v>1999.624999999883</c:v>
                </c:pt>
                <c:pt idx="1424">
                  <c:v>1999.708333333216</c:v>
                </c:pt>
                <c:pt idx="1425">
                  <c:v>1999.79166666655</c:v>
                </c:pt>
                <c:pt idx="1426">
                  <c:v>1999.874999999883</c:v>
                </c:pt>
                <c:pt idx="1427">
                  <c:v>1999.958333333216</c:v>
                </c:pt>
                <c:pt idx="1428">
                  <c:v>2000.04166666655</c:v>
                </c:pt>
                <c:pt idx="1429">
                  <c:v>2000.124999999882</c:v>
                </c:pt>
                <c:pt idx="1430">
                  <c:v>2000.208333333216</c:v>
                </c:pt>
                <c:pt idx="1431">
                  <c:v>2000.291666666549</c:v>
                </c:pt>
                <c:pt idx="1432">
                  <c:v>2000.374999999882</c:v>
                </c:pt>
                <c:pt idx="1433">
                  <c:v>2000.458333333216</c:v>
                </c:pt>
                <c:pt idx="1434">
                  <c:v>2000.54166666655</c:v>
                </c:pt>
                <c:pt idx="1435">
                  <c:v>2000.624999999882</c:v>
                </c:pt>
                <c:pt idx="1436">
                  <c:v>2000.708333333215</c:v>
                </c:pt>
                <c:pt idx="1437">
                  <c:v>2000.791666666549</c:v>
                </c:pt>
                <c:pt idx="1438">
                  <c:v>2000.874999999882</c:v>
                </c:pt>
                <c:pt idx="1439">
                  <c:v>2000.958333333215</c:v>
                </c:pt>
                <c:pt idx="1440">
                  <c:v>2001.041666666549</c:v>
                </c:pt>
                <c:pt idx="1441">
                  <c:v>2001.124999999882</c:v>
                </c:pt>
                <c:pt idx="1442">
                  <c:v>2001.208333333215</c:v>
                </c:pt>
                <c:pt idx="1443">
                  <c:v>2001.291666666548</c:v>
                </c:pt>
                <c:pt idx="1444">
                  <c:v>2001.374999999881</c:v>
                </c:pt>
                <c:pt idx="1445">
                  <c:v>2001.458333333215</c:v>
                </c:pt>
                <c:pt idx="1446">
                  <c:v>2001.541666666548</c:v>
                </c:pt>
                <c:pt idx="1447">
                  <c:v>2001.624999999881</c:v>
                </c:pt>
                <c:pt idx="1448">
                  <c:v>2001.708333333215</c:v>
                </c:pt>
                <c:pt idx="1449">
                  <c:v>2001.791666666548</c:v>
                </c:pt>
                <c:pt idx="1450">
                  <c:v>2001.874999999881</c:v>
                </c:pt>
                <c:pt idx="1451">
                  <c:v>2001.958333333214</c:v>
                </c:pt>
                <c:pt idx="1452">
                  <c:v>2002.041666666548</c:v>
                </c:pt>
                <c:pt idx="1453">
                  <c:v>2002.124999999881</c:v>
                </c:pt>
                <c:pt idx="1454">
                  <c:v>2002.208333333214</c:v>
                </c:pt>
                <c:pt idx="1455">
                  <c:v>2002.291666666548</c:v>
                </c:pt>
                <c:pt idx="1456">
                  <c:v>2002.37499999988</c:v>
                </c:pt>
                <c:pt idx="1457">
                  <c:v>2002.458333333214</c:v>
                </c:pt>
                <c:pt idx="1458">
                  <c:v>2002.541666666547</c:v>
                </c:pt>
                <c:pt idx="1459">
                  <c:v>2002.62499999988</c:v>
                </c:pt>
                <c:pt idx="1460">
                  <c:v>2002.708333333214</c:v>
                </c:pt>
                <c:pt idx="1461">
                  <c:v>2002.791666666547</c:v>
                </c:pt>
                <c:pt idx="1462">
                  <c:v>2002.87499999988</c:v>
                </c:pt>
                <c:pt idx="1463">
                  <c:v>2002.958333333213</c:v>
                </c:pt>
                <c:pt idx="1464">
                  <c:v>2003.041666666547</c:v>
                </c:pt>
                <c:pt idx="1465">
                  <c:v>2003.12499999988</c:v>
                </c:pt>
                <c:pt idx="1466">
                  <c:v>2003.208333333213</c:v>
                </c:pt>
                <c:pt idx="1467">
                  <c:v>2003.291666666546</c:v>
                </c:pt>
                <c:pt idx="1468">
                  <c:v>2003.374999999879</c:v>
                </c:pt>
                <c:pt idx="1469">
                  <c:v>2003.458333333213</c:v>
                </c:pt>
                <c:pt idx="1470">
                  <c:v>2003.541666666546</c:v>
                </c:pt>
                <c:pt idx="1471">
                  <c:v>2003.624999999879</c:v>
                </c:pt>
                <c:pt idx="1472">
                  <c:v>2003.708333333213</c:v>
                </c:pt>
                <c:pt idx="1473">
                  <c:v>2003.791666666546</c:v>
                </c:pt>
                <c:pt idx="1474">
                  <c:v>2003.874999999879</c:v>
                </c:pt>
                <c:pt idx="1475">
                  <c:v>2003.958333333213</c:v>
                </c:pt>
                <c:pt idx="1476">
                  <c:v>2004.041666666546</c:v>
                </c:pt>
                <c:pt idx="1477">
                  <c:v>2004.124999999879</c:v>
                </c:pt>
                <c:pt idx="1478">
                  <c:v>2004.208333333212</c:v>
                </c:pt>
                <c:pt idx="1479">
                  <c:v>2004.291666666546</c:v>
                </c:pt>
                <c:pt idx="1480">
                  <c:v>2004.374999999879</c:v>
                </c:pt>
                <c:pt idx="1481">
                  <c:v>2004.458333333212</c:v>
                </c:pt>
                <c:pt idx="1482">
                  <c:v>2004.541666666545</c:v>
                </c:pt>
                <c:pt idx="1483">
                  <c:v>2004.624999999878</c:v>
                </c:pt>
                <c:pt idx="1484">
                  <c:v>2004.708333333212</c:v>
                </c:pt>
                <c:pt idx="1485">
                  <c:v>2004.791666666545</c:v>
                </c:pt>
                <c:pt idx="1486">
                  <c:v>2004.874999999878</c:v>
                </c:pt>
                <c:pt idx="1487">
                  <c:v>2004.958333333212</c:v>
                </c:pt>
                <c:pt idx="1488">
                  <c:v>2005.041666666545</c:v>
                </c:pt>
                <c:pt idx="1489">
                  <c:v>2005.124999999878</c:v>
                </c:pt>
                <c:pt idx="1490">
                  <c:v>2005.208333333211</c:v>
                </c:pt>
                <c:pt idx="1491">
                  <c:v>2005.291666666545</c:v>
                </c:pt>
                <c:pt idx="1492">
                  <c:v>2005.374999999878</c:v>
                </c:pt>
                <c:pt idx="1493">
                  <c:v>2005.458333333211</c:v>
                </c:pt>
                <c:pt idx="1494">
                  <c:v>2005.541666666545</c:v>
                </c:pt>
                <c:pt idx="1495">
                  <c:v>2005.624999999877</c:v>
                </c:pt>
                <c:pt idx="1496">
                  <c:v>2005.708333333211</c:v>
                </c:pt>
                <c:pt idx="1497">
                  <c:v>2005.791666666544</c:v>
                </c:pt>
                <c:pt idx="1498">
                  <c:v>2005.874999999877</c:v>
                </c:pt>
                <c:pt idx="1499">
                  <c:v>2005.958333333211</c:v>
                </c:pt>
                <c:pt idx="1500">
                  <c:v>2006.041666666544</c:v>
                </c:pt>
                <c:pt idx="1501">
                  <c:v>2006.124999999877</c:v>
                </c:pt>
                <c:pt idx="1502">
                  <c:v>2006.20833333321</c:v>
                </c:pt>
                <c:pt idx="1503">
                  <c:v>2006.291666666544</c:v>
                </c:pt>
                <c:pt idx="1504">
                  <c:v>2006.374999999877</c:v>
                </c:pt>
                <c:pt idx="1505">
                  <c:v>2006.45833333321</c:v>
                </c:pt>
                <c:pt idx="1506">
                  <c:v>2006.541666666544</c:v>
                </c:pt>
                <c:pt idx="1507">
                  <c:v>2006.624999999877</c:v>
                </c:pt>
                <c:pt idx="1508">
                  <c:v>2006.70833333321</c:v>
                </c:pt>
                <c:pt idx="1509">
                  <c:v>2006.791666666543</c:v>
                </c:pt>
                <c:pt idx="1510">
                  <c:v>2006.874999999876</c:v>
                </c:pt>
                <c:pt idx="1511">
                  <c:v>2006.95833333321</c:v>
                </c:pt>
                <c:pt idx="1512">
                  <c:v>2007.041666666543</c:v>
                </c:pt>
                <c:pt idx="1513">
                  <c:v>2007.124999999876</c:v>
                </c:pt>
                <c:pt idx="1514">
                  <c:v>2007.20833333321</c:v>
                </c:pt>
                <c:pt idx="1515">
                  <c:v>2007.291666666543</c:v>
                </c:pt>
                <c:pt idx="1516">
                  <c:v>2007.374999999876</c:v>
                </c:pt>
                <c:pt idx="1517">
                  <c:v>2007.458333333209</c:v>
                </c:pt>
                <c:pt idx="1518">
                  <c:v>2007.541666666543</c:v>
                </c:pt>
                <c:pt idx="1519">
                  <c:v>2007.624999999876</c:v>
                </c:pt>
                <c:pt idx="1520">
                  <c:v>2007.70833333321</c:v>
                </c:pt>
                <c:pt idx="1521">
                  <c:v>2007.791666666543</c:v>
                </c:pt>
                <c:pt idx="1522">
                  <c:v>2007.874999999875</c:v>
                </c:pt>
                <c:pt idx="1523">
                  <c:v>2007.958333333209</c:v>
                </c:pt>
                <c:pt idx="1524">
                  <c:v>2008.041666666542</c:v>
                </c:pt>
                <c:pt idx="1525">
                  <c:v>2008.124999999875</c:v>
                </c:pt>
                <c:pt idx="1526">
                  <c:v>2008.208333333209</c:v>
                </c:pt>
                <c:pt idx="1527">
                  <c:v>2008.291666666542</c:v>
                </c:pt>
                <c:pt idx="1528">
                  <c:v>2008.374999999875</c:v>
                </c:pt>
                <c:pt idx="1529">
                  <c:v>2008.458333333208</c:v>
                </c:pt>
                <c:pt idx="1530">
                  <c:v>2008.541666666542</c:v>
                </c:pt>
                <c:pt idx="1531">
                  <c:v>2008.624999999875</c:v>
                </c:pt>
                <c:pt idx="1532">
                  <c:v>2008.708333333208</c:v>
                </c:pt>
                <c:pt idx="1533">
                  <c:v>2008.791666666541</c:v>
                </c:pt>
                <c:pt idx="1534">
                  <c:v>2008.874999999874</c:v>
                </c:pt>
                <c:pt idx="1535">
                  <c:v>2008.958333333208</c:v>
                </c:pt>
                <c:pt idx="1536">
                  <c:v>2009.041666666541</c:v>
                </c:pt>
                <c:pt idx="1537">
                  <c:v>2009.124999999874</c:v>
                </c:pt>
                <c:pt idx="1538">
                  <c:v>2009.208333333208</c:v>
                </c:pt>
                <c:pt idx="1539">
                  <c:v>2009.291666666541</c:v>
                </c:pt>
                <c:pt idx="1540">
                  <c:v>2009.374999999874</c:v>
                </c:pt>
                <c:pt idx="1541">
                  <c:v>2009.458333333208</c:v>
                </c:pt>
                <c:pt idx="1542">
                  <c:v>2009.541666666541</c:v>
                </c:pt>
                <c:pt idx="1543">
                  <c:v>2009.624999999874</c:v>
                </c:pt>
                <c:pt idx="1544">
                  <c:v>2009.708333333207</c:v>
                </c:pt>
                <c:pt idx="1545">
                  <c:v>2009.791666666541</c:v>
                </c:pt>
                <c:pt idx="1546">
                  <c:v>2009.874999999874</c:v>
                </c:pt>
                <c:pt idx="1547">
                  <c:v>2009.958333333207</c:v>
                </c:pt>
                <c:pt idx="1548">
                  <c:v>2010.04166666654</c:v>
                </c:pt>
                <c:pt idx="1549">
                  <c:v>2010.124999999873</c:v>
                </c:pt>
                <c:pt idx="1550">
                  <c:v>2010.208333333207</c:v>
                </c:pt>
                <c:pt idx="1551">
                  <c:v>2010.29166666654</c:v>
                </c:pt>
                <c:pt idx="1552">
                  <c:v>2010.374999999873</c:v>
                </c:pt>
                <c:pt idx="1553">
                  <c:v>2010.458333333207</c:v>
                </c:pt>
                <c:pt idx="1554">
                  <c:v>2010.54166666654</c:v>
                </c:pt>
                <c:pt idx="1555">
                  <c:v>2010.624999999873</c:v>
                </c:pt>
                <c:pt idx="1556">
                  <c:v>2010.708333333206</c:v>
                </c:pt>
                <c:pt idx="1557">
                  <c:v>2010.79166666654</c:v>
                </c:pt>
                <c:pt idx="1558">
                  <c:v>2010.874999999873</c:v>
                </c:pt>
                <c:pt idx="1559">
                  <c:v>2010.958333333206</c:v>
                </c:pt>
                <c:pt idx="1560">
                  <c:v>2011.04166666654</c:v>
                </c:pt>
                <c:pt idx="1561">
                  <c:v>2011.124999999872</c:v>
                </c:pt>
                <c:pt idx="1562">
                  <c:v>2011.208333333206</c:v>
                </c:pt>
                <c:pt idx="1563">
                  <c:v>2011.291666666539</c:v>
                </c:pt>
                <c:pt idx="1564">
                  <c:v>2011.374999999872</c:v>
                </c:pt>
                <c:pt idx="1565">
                  <c:v>2011.458333333206</c:v>
                </c:pt>
                <c:pt idx="1566">
                  <c:v>2011.54166666654</c:v>
                </c:pt>
                <c:pt idx="1567">
                  <c:v>2011.624999999872</c:v>
                </c:pt>
                <c:pt idx="1568">
                  <c:v>2011.708333333205</c:v>
                </c:pt>
                <c:pt idx="1569">
                  <c:v>2011.791666666539</c:v>
                </c:pt>
                <c:pt idx="1570">
                  <c:v>2011.874999999872</c:v>
                </c:pt>
                <c:pt idx="1571">
                  <c:v>2011.958333333205</c:v>
                </c:pt>
                <c:pt idx="1572">
                  <c:v>2012.041666666539</c:v>
                </c:pt>
                <c:pt idx="1573">
                  <c:v>2012.124999999872</c:v>
                </c:pt>
                <c:pt idx="1574">
                  <c:v>2012.208333333205</c:v>
                </c:pt>
                <c:pt idx="1575">
                  <c:v>2012.291666666538</c:v>
                </c:pt>
                <c:pt idx="1576">
                  <c:v>2012.374999999871</c:v>
                </c:pt>
                <c:pt idx="1577">
                  <c:v>2012.458333333205</c:v>
                </c:pt>
                <c:pt idx="1578">
                  <c:v>2012.541666666538</c:v>
                </c:pt>
                <c:pt idx="1579">
                  <c:v>2012.624999999871</c:v>
                </c:pt>
                <c:pt idx="1580">
                  <c:v>2012.708333333205</c:v>
                </c:pt>
                <c:pt idx="1581">
                  <c:v>2012.791666666538</c:v>
                </c:pt>
                <c:pt idx="1582">
                  <c:v>2012.874999999871</c:v>
                </c:pt>
                <c:pt idx="1583">
                  <c:v>2012.958333333204</c:v>
                </c:pt>
                <c:pt idx="1584">
                  <c:v>2013.041666666538</c:v>
                </c:pt>
                <c:pt idx="1585">
                  <c:v>2013.124999999871</c:v>
                </c:pt>
                <c:pt idx="1586">
                  <c:v>2013.208333333204</c:v>
                </c:pt>
                <c:pt idx="1587">
                  <c:v>2013.291666666538</c:v>
                </c:pt>
                <c:pt idx="1588">
                  <c:v>2013.37499999987</c:v>
                </c:pt>
                <c:pt idx="1589">
                  <c:v>2013.458333333204</c:v>
                </c:pt>
                <c:pt idx="1590">
                  <c:v>2013.541666666537</c:v>
                </c:pt>
                <c:pt idx="1591">
                  <c:v>2013.62499999987</c:v>
                </c:pt>
                <c:pt idx="1592">
                  <c:v>2013.708333333204</c:v>
                </c:pt>
                <c:pt idx="1593">
                  <c:v>2013.791666666537</c:v>
                </c:pt>
                <c:pt idx="1594">
                  <c:v>2013.87499999987</c:v>
                </c:pt>
                <c:pt idx="1595">
                  <c:v>2013.958333333203</c:v>
                </c:pt>
                <c:pt idx="1596">
                  <c:v>2014.041666666537</c:v>
                </c:pt>
                <c:pt idx="1597">
                  <c:v>2014.12499999987</c:v>
                </c:pt>
                <c:pt idx="1598">
                  <c:v>2014.208333333203</c:v>
                </c:pt>
                <c:pt idx="1599">
                  <c:v>2014.291666666536</c:v>
                </c:pt>
                <c:pt idx="1600">
                  <c:v>2014.374999999869</c:v>
                </c:pt>
                <c:pt idx="1601">
                  <c:v>2014.458333333203</c:v>
                </c:pt>
                <c:pt idx="1602">
                  <c:v>2014.541666666536</c:v>
                </c:pt>
                <c:pt idx="1603">
                  <c:v>2014.624999999869</c:v>
                </c:pt>
                <c:pt idx="1604">
                  <c:v>2014.708333333203</c:v>
                </c:pt>
                <c:pt idx="1605">
                  <c:v>2014.791666666536</c:v>
                </c:pt>
                <c:pt idx="1606">
                  <c:v>2014.874999999869</c:v>
                </c:pt>
                <c:pt idx="1607">
                  <c:v>2014.958333333203</c:v>
                </c:pt>
                <c:pt idx="1608">
                  <c:v>2015.041666666536</c:v>
                </c:pt>
                <c:pt idx="1609">
                  <c:v>2015.124999999869</c:v>
                </c:pt>
                <c:pt idx="1610">
                  <c:v>2015.208333333202</c:v>
                </c:pt>
                <c:pt idx="1611">
                  <c:v>2015.291666666536</c:v>
                </c:pt>
                <c:pt idx="1612">
                  <c:v>2015.374999999869</c:v>
                </c:pt>
                <c:pt idx="1613">
                  <c:v>2015.458333333202</c:v>
                </c:pt>
                <c:pt idx="1614">
                  <c:v>2015.541666666535</c:v>
                </c:pt>
                <c:pt idx="1615">
                  <c:v>2015.624999999868</c:v>
                </c:pt>
                <c:pt idx="1616">
                  <c:v>2015.708333333202</c:v>
                </c:pt>
                <c:pt idx="1617">
                  <c:v>2015.791666666535</c:v>
                </c:pt>
                <c:pt idx="1618">
                  <c:v>2015.874999999868</c:v>
                </c:pt>
                <c:pt idx="1619">
                  <c:v>2015.958333333202</c:v>
                </c:pt>
                <c:pt idx="1620">
                  <c:v>2016.041666666535</c:v>
                </c:pt>
                <c:pt idx="1621">
                  <c:v>2016.124999999868</c:v>
                </c:pt>
                <c:pt idx="1622">
                  <c:v>2016.208333333201</c:v>
                </c:pt>
                <c:pt idx="1623">
                  <c:v>2016.291666666535</c:v>
                </c:pt>
                <c:pt idx="1624">
                  <c:v>2016.374999999868</c:v>
                </c:pt>
                <c:pt idx="1625">
                  <c:v>2016.458333333201</c:v>
                </c:pt>
                <c:pt idx="1626">
                  <c:v>2016.541666666535</c:v>
                </c:pt>
                <c:pt idx="1627">
                  <c:v>2016.624999999867</c:v>
                </c:pt>
                <c:pt idx="1628">
                  <c:v>2016.708333333201</c:v>
                </c:pt>
                <c:pt idx="1629">
                  <c:v>2016.791666666534</c:v>
                </c:pt>
                <c:pt idx="1630">
                  <c:v>2016.874999999867</c:v>
                </c:pt>
                <c:pt idx="1631">
                  <c:v>2016.958333333201</c:v>
                </c:pt>
                <c:pt idx="1632">
                  <c:v>2017.041666666534</c:v>
                </c:pt>
                <c:pt idx="1633">
                  <c:v>2017.124999999867</c:v>
                </c:pt>
                <c:pt idx="1634">
                  <c:v>2017.2083333332</c:v>
                </c:pt>
                <c:pt idx="1635">
                  <c:v>2017.291666666534</c:v>
                </c:pt>
                <c:pt idx="1636">
                  <c:v>2017.374999999867</c:v>
                </c:pt>
                <c:pt idx="1637">
                  <c:v>2017.4583333332</c:v>
                </c:pt>
                <c:pt idx="1638">
                  <c:v>2017.541666666534</c:v>
                </c:pt>
                <c:pt idx="1639">
                  <c:v>2017.624999999867</c:v>
                </c:pt>
                <c:pt idx="1640">
                  <c:v>2017.7083333332</c:v>
                </c:pt>
                <c:pt idx="1641">
                  <c:v>2017.791666666533</c:v>
                </c:pt>
              </c:numCache>
            </c:numRef>
          </c:xVal>
          <c:yVal>
            <c:numRef>
              <c:f>[ie_data.xls]Data!$G$129:$G$1770</c:f>
              <c:numCache>
                <c:formatCode>0.00</c:formatCode>
                <c:ptCount val="1642"/>
                <c:pt idx="0">
                  <c:v>3.7</c:v>
                </c:pt>
                <c:pt idx="1">
                  <c:v>3.693333333333334</c:v>
                </c:pt>
                <c:pt idx="2">
                  <c:v>3.686666666666667</c:v>
                </c:pt>
                <c:pt idx="3">
                  <c:v>3.68</c:v>
                </c:pt>
                <c:pt idx="4">
                  <c:v>3.673333333333334</c:v>
                </c:pt>
                <c:pt idx="5">
                  <c:v>3.666666666666667</c:v>
                </c:pt>
                <c:pt idx="6">
                  <c:v>3.66</c:v>
                </c:pt>
                <c:pt idx="7">
                  <c:v>3.653333333333334</c:v>
                </c:pt>
                <c:pt idx="8">
                  <c:v>3.646666666666667</c:v>
                </c:pt>
                <c:pt idx="9">
                  <c:v>3.64</c:v>
                </c:pt>
                <c:pt idx="10">
                  <c:v>3.633333333333334</c:v>
                </c:pt>
                <c:pt idx="11">
                  <c:v>3.626666666666667</c:v>
                </c:pt>
                <c:pt idx="12">
                  <c:v>3.62</c:v>
                </c:pt>
                <c:pt idx="13">
                  <c:v>3.620833333333333</c:v>
                </c:pt>
                <c:pt idx="14">
                  <c:v>3.621666666666667</c:v>
                </c:pt>
                <c:pt idx="15">
                  <c:v>3.6225</c:v>
                </c:pt>
                <c:pt idx="16">
                  <c:v>3.623333333333334</c:v>
                </c:pt>
                <c:pt idx="17">
                  <c:v>3.624166666666667</c:v>
                </c:pt>
                <c:pt idx="18">
                  <c:v>3.625</c:v>
                </c:pt>
                <c:pt idx="19">
                  <c:v>3.625833333333333</c:v>
                </c:pt>
                <c:pt idx="20">
                  <c:v>3.626666666666667</c:v>
                </c:pt>
                <c:pt idx="21">
                  <c:v>3.6275</c:v>
                </c:pt>
                <c:pt idx="22">
                  <c:v>3.628333333333334</c:v>
                </c:pt>
                <c:pt idx="23">
                  <c:v>3.629166666666667</c:v>
                </c:pt>
                <c:pt idx="24">
                  <c:v>3.63</c:v>
                </c:pt>
                <c:pt idx="25">
                  <c:v>3.629166666666667</c:v>
                </c:pt>
                <c:pt idx="26">
                  <c:v>3.628333333333334</c:v>
                </c:pt>
                <c:pt idx="27">
                  <c:v>3.6275</c:v>
                </c:pt>
                <c:pt idx="28">
                  <c:v>3.626666666666667</c:v>
                </c:pt>
                <c:pt idx="29">
                  <c:v>3.625833333333333</c:v>
                </c:pt>
                <c:pt idx="30">
                  <c:v>3.625</c:v>
                </c:pt>
                <c:pt idx="31">
                  <c:v>3.624166666666667</c:v>
                </c:pt>
                <c:pt idx="32">
                  <c:v>3.623333333333334</c:v>
                </c:pt>
                <c:pt idx="33">
                  <c:v>3.6225</c:v>
                </c:pt>
                <c:pt idx="34">
                  <c:v>3.621666666666667</c:v>
                </c:pt>
                <c:pt idx="35">
                  <c:v>3.620833333333333</c:v>
                </c:pt>
                <c:pt idx="36">
                  <c:v>3.62</c:v>
                </c:pt>
                <c:pt idx="37">
                  <c:v>3.611666666666667</c:v>
                </c:pt>
                <c:pt idx="38">
                  <c:v>3.603333333333334</c:v>
                </c:pt>
                <c:pt idx="39">
                  <c:v>3.595</c:v>
                </c:pt>
                <c:pt idx="40">
                  <c:v>3.586666666666667</c:v>
                </c:pt>
                <c:pt idx="41">
                  <c:v>3.578333333333334</c:v>
                </c:pt>
                <c:pt idx="42">
                  <c:v>3.57</c:v>
                </c:pt>
                <c:pt idx="43">
                  <c:v>3.561666666666667</c:v>
                </c:pt>
                <c:pt idx="44">
                  <c:v>3.553333333333334</c:v>
                </c:pt>
                <c:pt idx="45">
                  <c:v>3.545</c:v>
                </c:pt>
                <c:pt idx="46">
                  <c:v>3.536666666666667</c:v>
                </c:pt>
                <c:pt idx="47">
                  <c:v>3.528333333333334</c:v>
                </c:pt>
                <c:pt idx="48">
                  <c:v>3.52</c:v>
                </c:pt>
                <c:pt idx="49">
                  <c:v>3.5075</c:v>
                </c:pt>
                <c:pt idx="50">
                  <c:v>3.495</c:v>
                </c:pt>
                <c:pt idx="51">
                  <c:v>3.482499999999999</c:v>
                </c:pt>
                <c:pt idx="52">
                  <c:v>3.47</c:v>
                </c:pt>
                <c:pt idx="53">
                  <c:v>3.4575</c:v>
                </c:pt>
                <c:pt idx="54">
                  <c:v>3.445</c:v>
                </c:pt>
                <c:pt idx="55">
                  <c:v>3.4325</c:v>
                </c:pt>
                <c:pt idx="56">
                  <c:v>3.42</c:v>
                </c:pt>
                <c:pt idx="57">
                  <c:v>3.4075</c:v>
                </c:pt>
                <c:pt idx="58">
                  <c:v>3.395</c:v>
                </c:pt>
                <c:pt idx="59">
                  <c:v>3.3825</c:v>
                </c:pt>
                <c:pt idx="60">
                  <c:v>3.37</c:v>
                </c:pt>
                <c:pt idx="61">
                  <c:v>3.3825</c:v>
                </c:pt>
                <c:pt idx="62">
                  <c:v>3.395</c:v>
                </c:pt>
                <c:pt idx="63">
                  <c:v>3.4075</c:v>
                </c:pt>
                <c:pt idx="64">
                  <c:v>3.42</c:v>
                </c:pt>
                <c:pt idx="65">
                  <c:v>3.4325</c:v>
                </c:pt>
                <c:pt idx="66">
                  <c:v>3.445</c:v>
                </c:pt>
                <c:pt idx="67">
                  <c:v>3.4575</c:v>
                </c:pt>
                <c:pt idx="68">
                  <c:v>3.47</c:v>
                </c:pt>
                <c:pt idx="69">
                  <c:v>3.482499999999999</c:v>
                </c:pt>
                <c:pt idx="70">
                  <c:v>3.495</c:v>
                </c:pt>
                <c:pt idx="71">
                  <c:v>3.5075</c:v>
                </c:pt>
                <c:pt idx="72">
                  <c:v>3.52</c:v>
                </c:pt>
                <c:pt idx="73">
                  <c:v>3.532499999999999</c:v>
                </c:pt>
                <c:pt idx="74">
                  <c:v>3.545</c:v>
                </c:pt>
                <c:pt idx="75">
                  <c:v>3.5575</c:v>
                </c:pt>
                <c:pt idx="76">
                  <c:v>3.57</c:v>
                </c:pt>
                <c:pt idx="77">
                  <c:v>3.5825</c:v>
                </c:pt>
                <c:pt idx="78">
                  <c:v>3.595</c:v>
                </c:pt>
                <c:pt idx="79">
                  <c:v>3.6075</c:v>
                </c:pt>
                <c:pt idx="80">
                  <c:v>3.62</c:v>
                </c:pt>
                <c:pt idx="81">
                  <c:v>3.632499999999999</c:v>
                </c:pt>
                <c:pt idx="82">
                  <c:v>3.645</c:v>
                </c:pt>
                <c:pt idx="83">
                  <c:v>3.6575</c:v>
                </c:pt>
                <c:pt idx="84">
                  <c:v>3.67</c:v>
                </c:pt>
                <c:pt idx="85">
                  <c:v>3.651666666666666</c:v>
                </c:pt>
                <c:pt idx="86">
                  <c:v>3.633333333333334</c:v>
                </c:pt>
                <c:pt idx="87">
                  <c:v>3.615</c:v>
                </c:pt>
                <c:pt idx="88">
                  <c:v>3.596666666666667</c:v>
                </c:pt>
                <c:pt idx="89">
                  <c:v>3.578333333333333</c:v>
                </c:pt>
                <c:pt idx="90">
                  <c:v>3.56</c:v>
                </c:pt>
                <c:pt idx="91">
                  <c:v>3.541666666666667</c:v>
                </c:pt>
                <c:pt idx="92">
                  <c:v>3.523333333333334</c:v>
                </c:pt>
                <c:pt idx="93">
                  <c:v>3.505</c:v>
                </c:pt>
                <c:pt idx="94">
                  <c:v>3.486666666666667</c:v>
                </c:pt>
                <c:pt idx="95">
                  <c:v>3.468333333333334</c:v>
                </c:pt>
                <c:pt idx="96">
                  <c:v>3.45</c:v>
                </c:pt>
                <c:pt idx="97">
                  <c:v>3.4475</c:v>
                </c:pt>
                <c:pt idx="98">
                  <c:v>3.445</c:v>
                </c:pt>
                <c:pt idx="99">
                  <c:v>3.442499999999999</c:v>
                </c:pt>
                <c:pt idx="100">
                  <c:v>3.44</c:v>
                </c:pt>
                <c:pt idx="101">
                  <c:v>3.4375</c:v>
                </c:pt>
                <c:pt idx="102">
                  <c:v>3.435</c:v>
                </c:pt>
                <c:pt idx="103">
                  <c:v>3.4325</c:v>
                </c:pt>
                <c:pt idx="104">
                  <c:v>3.43</c:v>
                </c:pt>
                <c:pt idx="105">
                  <c:v>3.4275</c:v>
                </c:pt>
                <c:pt idx="106">
                  <c:v>3.425</c:v>
                </c:pt>
                <c:pt idx="107">
                  <c:v>3.422499999999999</c:v>
                </c:pt>
                <c:pt idx="108">
                  <c:v>3.42</c:v>
                </c:pt>
                <c:pt idx="109">
                  <c:v>3.436666666666666</c:v>
                </c:pt>
                <c:pt idx="110">
                  <c:v>3.453333333333334</c:v>
                </c:pt>
                <c:pt idx="111">
                  <c:v>3.47</c:v>
                </c:pt>
                <c:pt idx="112">
                  <c:v>3.486666666666666</c:v>
                </c:pt>
                <c:pt idx="113">
                  <c:v>3.503333333333334</c:v>
                </c:pt>
                <c:pt idx="114">
                  <c:v>3.519999999999999</c:v>
                </c:pt>
                <c:pt idx="115">
                  <c:v>3.536666666666667</c:v>
                </c:pt>
                <c:pt idx="116">
                  <c:v>3.553333333333334</c:v>
                </c:pt>
                <c:pt idx="117">
                  <c:v>3.57</c:v>
                </c:pt>
                <c:pt idx="118">
                  <c:v>3.586666666666667</c:v>
                </c:pt>
                <c:pt idx="119">
                  <c:v>3.603333333333334</c:v>
                </c:pt>
                <c:pt idx="120">
                  <c:v>3.62</c:v>
                </c:pt>
                <c:pt idx="121">
                  <c:v>3.618333333333333</c:v>
                </c:pt>
                <c:pt idx="122">
                  <c:v>3.616666666666667</c:v>
                </c:pt>
                <c:pt idx="123">
                  <c:v>3.615</c:v>
                </c:pt>
                <c:pt idx="124">
                  <c:v>3.613333333333334</c:v>
                </c:pt>
                <c:pt idx="125">
                  <c:v>3.611666666666667</c:v>
                </c:pt>
                <c:pt idx="126">
                  <c:v>3.61</c:v>
                </c:pt>
                <c:pt idx="127">
                  <c:v>3.608333333333334</c:v>
                </c:pt>
                <c:pt idx="128">
                  <c:v>3.606666666666666</c:v>
                </c:pt>
                <c:pt idx="129">
                  <c:v>3.604999999999999</c:v>
                </c:pt>
                <c:pt idx="130">
                  <c:v>3.603333333333334</c:v>
                </c:pt>
                <c:pt idx="131">
                  <c:v>3.601666666666667</c:v>
                </c:pt>
                <c:pt idx="132">
                  <c:v>3.6</c:v>
                </c:pt>
                <c:pt idx="133">
                  <c:v>3.6125</c:v>
                </c:pt>
                <c:pt idx="134">
                  <c:v>3.625</c:v>
                </c:pt>
                <c:pt idx="135">
                  <c:v>3.6375</c:v>
                </c:pt>
                <c:pt idx="136">
                  <c:v>3.65</c:v>
                </c:pt>
                <c:pt idx="137">
                  <c:v>3.6625</c:v>
                </c:pt>
                <c:pt idx="138">
                  <c:v>3.675</c:v>
                </c:pt>
                <c:pt idx="139">
                  <c:v>3.6875</c:v>
                </c:pt>
                <c:pt idx="140">
                  <c:v>3.7</c:v>
                </c:pt>
                <c:pt idx="141">
                  <c:v>3.712499999999999</c:v>
                </c:pt>
                <c:pt idx="142">
                  <c:v>3.725</c:v>
                </c:pt>
                <c:pt idx="143">
                  <c:v>3.7375</c:v>
                </c:pt>
                <c:pt idx="144">
                  <c:v>3.75</c:v>
                </c:pt>
                <c:pt idx="145">
                  <c:v>3.745833333333333</c:v>
                </c:pt>
                <c:pt idx="146">
                  <c:v>3.741666666666667</c:v>
                </c:pt>
                <c:pt idx="147">
                  <c:v>3.737500000000001</c:v>
                </c:pt>
                <c:pt idx="148">
                  <c:v>3.733333333333334</c:v>
                </c:pt>
                <c:pt idx="149">
                  <c:v>3.729166666666667</c:v>
                </c:pt>
                <c:pt idx="150">
                  <c:v>3.725</c:v>
                </c:pt>
                <c:pt idx="151">
                  <c:v>3.720833333333334</c:v>
                </c:pt>
                <c:pt idx="152">
                  <c:v>3.716666666666667</c:v>
                </c:pt>
                <c:pt idx="153">
                  <c:v>3.7125</c:v>
                </c:pt>
                <c:pt idx="154">
                  <c:v>3.708333333333334</c:v>
                </c:pt>
                <c:pt idx="155">
                  <c:v>3.704166666666667</c:v>
                </c:pt>
                <c:pt idx="156">
                  <c:v>3.7</c:v>
                </c:pt>
                <c:pt idx="157">
                  <c:v>3.68</c:v>
                </c:pt>
                <c:pt idx="158">
                  <c:v>3.66</c:v>
                </c:pt>
                <c:pt idx="159">
                  <c:v>3.64</c:v>
                </c:pt>
                <c:pt idx="160">
                  <c:v>3.62</c:v>
                </c:pt>
                <c:pt idx="161">
                  <c:v>3.6</c:v>
                </c:pt>
                <c:pt idx="162">
                  <c:v>3.58</c:v>
                </c:pt>
                <c:pt idx="163">
                  <c:v>3.559999999999999</c:v>
                </c:pt>
                <c:pt idx="164">
                  <c:v>3.54</c:v>
                </c:pt>
                <c:pt idx="165">
                  <c:v>3.52</c:v>
                </c:pt>
                <c:pt idx="166">
                  <c:v>3.5</c:v>
                </c:pt>
                <c:pt idx="167">
                  <c:v>3.48</c:v>
                </c:pt>
                <c:pt idx="168">
                  <c:v>3.46</c:v>
                </c:pt>
                <c:pt idx="169">
                  <c:v>3.471666666666667</c:v>
                </c:pt>
                <c:pt idx="170">
                  <c:v>3.483333333333334</c:v>
                </c:pt>
                <c:pt idx="171">
                  <c:v>3.495</c:v>
                </c:pt>
                <c:pt idx="172">
                  <c:v>3.506666666666667</c:v>
                </c:pt>
                <c:pt idx="173">
                  <c:v>3.518333333333333</c:v>
                </c:pt>
                <c:pt idx="174">
                  <c:v>3.53</c:v>
                </c:pt>
                <c:pt idx="175">
                  <c:v>3.541666666666667</c:v>
                </c:pt>
                <c:pt idx="176">
                  <c:v>3.553333333333333</c:v>
                </c:pt>
                <c:pt idx="177">
                  <c:v>3.564999999999999</c:v>
                </c:pt>
                <c:pt idx="178">
                  <c:v>3.576666666666667</c:v>
                </c:pt>
                <c:pt idx="179">
                  <c:v>3.588333333333334</c:v>
                </c:pt>
                <c:pt idx="180">
                  <c:v>3.6</c:v>
                </c:pt>
                <c:pt idx="181">
                  <c:v>3.583333333333334</c:v>
                </c:pt>
                <c:pt idx="182">
                  <c:v>3.566666666666666</c:v>
                </c:pt>
                <c:pt idx="183">
                  <c:v>3.55</c:v>
                </c:pt>
                <c:pt idx="184">
                  <c:v>3.533333333333333</c:v>
                </c:pt>
                <c:pt idx="185">
                  <c:v>3.516666666666666</c:v>
                </c:pt>
                <c:pt idx="186">
                  <c:v>3.5</c:v>
                </c:pt>
                <c:pt idx="187">
                  <c:v>3.483333333333334</c:v>
                </c:pt>
                <c:pt idx="188">
                  <c:v>3.466666666666667</c:v>
                </c:pt>
                <c:pt idx="189">
                  <c:v>3.45</c:v>
                </c:pt>
                <c:pt idx="190">
                  <c:v>3.433333333333334</c:v>
                </c:pt>
                <c:pt idx="191">
                  <c:v>3.416666666666666</c:v>
                </c:pt>
                <c:pt idx="192">
                  <c:v>3.4</c:v>
                </c:pt>
                <c:pt idx="193">
                  <c:v>3.395833333333333</c:v>
                </c:pt>
                <c:pt idx="194">
                  <c:v>3.391666666666666</c:v>
                </c:pt>
                <c:pt idx="195">
                  <c:v>3.3875</c:v>
                </c:pt>
                <c:pt idx="196">
                  <c:v>3.383333333333334</c:v>
                </c:pt>
                <c:pt idx="197">
                  <c:v>3.379166666666666</c:v>
                </c:pt>
                <c:pt idx="198">
                  <c:v>3.375</c:v>
                </c:pt>
                <c:pt idx="199">
                  <c:v>3.370833333333333</c:v>
                </c:pt>
                <c:pt idx="200">
                  <c:v>3.366666666666667</c:v>
                </c:pt>
                <c:pt idx="201">
                  <c:v>3.3625</c:v>
                </c:pt>
                <c:pt idx="202">
                  <c:v>3.358333333333333</c:v>
                </c:pt>
                <c:pt idx="203">
                  <c:v>3.354166666666666</c:v>
                </c:pt>
                <c:pt idx="204">
                  <c:v>3.35</c:v>
                </c:pt>
                <c:pt idx="205">
                  <c:v>3.329166666666667</c:v>
                </c:pt>
                <c:pt idx="206">
                  <c:v>3.308333333333333</c:v>
                </c:pt>
                <c:pt idx="207">
                  <c:v>3.2875</c:v>
                </c:pt>
                <c:pt idx="208">
                  <c:v>3.266666666666667</c:v>
                </c:pt>
                <c:pt idx="209">
                  <c:v>3.245833333333334</c:v>
                </c:pt>
                <c:pt idx="210">
                  <c:v>3.225</c:v>
                </c:pt>
                <c:pt idx="211">
                  <c:v>3.204166666666667</c:v>
                </c:pt>
                <c:pt idx="212">
                  <c:v>3.183333333333334</c:v>
                </c:pt>
                <c:pt idx="213">
                  <c:v>3.1625</c:v>
                </c:pt>
                <c:pt idx="214">
                  <c:v>3.141666666666667</c:v>
                </c:pt>
                <c:pt idx="215">
                  <c:v>3.120833333333334</c:v>
                </c:pt>
                <c:pt idx="216">
                  <c:v>3.1</c:v>
                </c:pt>
                <c:pt idx="217">
                  <c:v>3.104166666666667</c:v>
                </c:pt>
                <c:pt idx="218">
                  <c:v>3.108333333333334</c:v>
                </c:pt>
                <c:pt idx="219">
                  <c:v>3.1125</c:v>
                </c:pt>
                <c:pt idx="220">
                  <c:v>3.116666666666667</c:v>
                </c:pt>
                <c:pt idx="221">
                  <c:v>3.120833333333334</c:v>
                </c:pt>
                <c:pt idx="222">
                  <c:v>3.125</c:v>
                </c:pt>
                <c:pt idx="223">
                  <c:v>3.129166666666667</c:v>
                </c:pt>
                <c:pt idx="224">
                  <c:v>3.133333333333334</c:v>
                </c:pt>
                <c:pt idx="225">
                  <c:v>3.1375</c:v>
                </c:pt>
                <c:pt idx="226">
                  <c:v>3.141666666666667</c:v>
                </c:pt>
                <c:pt idx="227">
                  <c:v>3.145833333333333</c:v>
                </c:pt>
                <c:pt idx="228">
                  <c:v>3.15</c:v>
                </c:pt>
                <c:pt idx="229">
                  <c:v>3.145833333333333</c:v>
                </c:pt>
                <c:pt idx="230">
                  <c:v>3.141666666666667</c:v>
                </c:pt>
                <c:pt idx="231">
                  <c:v>3.1375</c:v>
                </c:pt>
                <c:pt idx="232">
                  <c:v>3.133333333333334</c:v>
                </c:pt>
                <c:pt idx="233">
                  <c:v>3.129166666666667</c:v>
                </c:pt>
                <c:pt idx="234">
                  <c:v>3.125</c:v>
                </c:pt>
                <c:pt idx="235">
                  <c:v>3.120833333333334</c:v>
                </c:pt>
                <c:pt idx="236">
                  <c:v>3.116666666666667</c:v>
                </c:pt>
                <c:pt idx="237">
                  <c:v>3.1125</c:v>
                </c:pt>
                <c:pt idx="238">
                  <c:v>3.108333333333334</c:v>
                </c:pt>
                <c:pt idx="239">
                  <c:v>3.104166666666667</c:v>
                </c:pt>
                <c:pt idx="240">
                  <c:v>3.1</c:v>
                </c:pt>
                <c:pt idx="241">
                  <c:v>3.106666666666667</c:v>
                </c:pt>
                <c:pt idx="242">
                  <c:v>3.113333333333334</c:v>
                </c:pt>
                <c:pt idx="243">
                  <c:v>3.12</c:v>
                </c:pt>
                <c:pt idx="244">
                  <c:v>3.126666666666667</c:v>
                </c:pt>
                <c:pt idx="245">
                  <c:v>3.133333333333334</c:v>
                </c:pt>
                <c:pt idx="246">
                  <c:v>3.14</c:v>
                </c:pt>
                <c:pt idx="247">
                  <c:v>3.146666666666667</c:v>
                </c:pt>
                <c:pt idx="248">
                  <c:v>3.153333333333334</c:v>
                </c:pt>
                <c:pt idx="249">
                  <c:v>3.16</c:v>
                </c:pt>
                <c:pt idx="250">
                  <c:v>3.166666666666666</c:v>
                </c:pt>
                <c:pt idx="251">
                  <c:v>3.173333333333334</c:v>
                </c:pt>
                <c:pt idx="252">
                  <c:v>3.18</c:v>
                </c:pt>
                <c:pt idx="253">
                  <c:v>3.19</c:v>
                </c:pt>
                <c:pt idx="254">
                  <c:v>3.2</c:v>
                </c:pt>
                <c:pt idx="255">
                  <c:v>3.21</c:v>
                </c:pt>
                <c:pt idx="256">
                  <c:v>3.22</c:v>
                </c:pt>
                <c:pt idx="257">
                  <c:v>3.23</c:v>
                </c:pt>
                <c:pt idx="258">
                  <c:v>3.24</c:v>
                </c:pt>
                <c:pt idx="259">
                  <c:v>3.25</c:v>
                </c:pt>
                <c:pt idx="260">
                  <c:v>3.26</c:v>
                </c:pt>
                <c:pt idx="261">
                  <c:v>3.27</c:v>
                </c:pt>
                <c:pt idx="262">
                  <c:v>3.28</c:v>
                </c:pt>
                <c:pt idx="263">
                  <c:v>3.29</c:v>
                </c:pt>
                <c:pt idx="264">
                  <c:v>3.3</c:v>
                </c:pt>
                <c:pt idx="265">
                  <c:v>3.308333333333333</c:v>
                </c:pt>
                <c:pt idx="266">
                  <c:v>3.316666666666666</c:v>
                </c:pt>
                <c:pt idx="267">
                  <c:v>3.325</c:v>
                </c:pt>
                <c:pt idx="268">
                  <c:v>3.333333333333333</c:v>
                </c:pt>
                <c:pt idx="269">
                  <c:v>3.341666666666667</c:v>
                </c:pt>
                <c:pt idx="270">
                  <c:v>3.349999999999999</c:v>
                </c:pt>
                <c:pt idx="271">
                  <c:v>3.358333333333333</c:v>
                </c:pt>
                <c:pt idx="272">
                  <c:v>3.366666666666666</c:v>
                </c:pt>
                <c:pt idx="273">
                  <c:v>3.374999999999999</c:v>
                </c:pt>
                <c:pt idx="274">
                  <c:v>3.383333333333334</c:v>
                </c:pt>
                <c:pt idx="275">
                  <c:v>3.391666666666666</c:v>
                </c:pt>
                <c:pt idx="276">
                  <c:v>3.4</c:v>
                </c:pt>
                <c:pt idx="277">
                  <c:v>3.406666666666667</c:v>
                </c:pt>
                <c:pt idx="278">
                  <c:v>3.413333333333334</c:v>
                </c:pt>
                <c:pt idx="279">
                  <c:v>3.42</c:v>
                </c:pt>
                <c:pt idx="280">
                  <c:v>3.426666666666667</c:v>
                </c:pt>
                <c:pt idx="281">
                  <c:v>3.433333333333334</c:v>
                </c:pt>
                <c:pt idx="282">
                  <c:v>3.44</c:v>
                </c:pt>
                <c:pt idx="283">
                  <c:v>3.446666666666666</c:v>
                </c:pt>
                <c:pt idx="284">
                  <c:v>3.453333333333333</c:v>
                </c:pt>
                <c:pt idx="285">
                  <c:v>3.46</c:v>
                </c:pt>
                <c:pt idx="286">
                  <c:v>3.466666666666667</c:v>
                </c:pt>
                <c:pt idx="287">
                  <c:v>3.473333333333333</c:v>
                </c:pt>
                <c:pt idx="288">
                  <c:v>3.48</c:v>
                </c:pt>
                <c:pt idx="289">
                  <c:v>3.475833333333333</c:v>
                </c:pt>
                <c:pt idx="290">
                  <c:v>3.471666666666667</c:v>
                </c:pt>
                <c:pt idx="291">
                  <c:v>3.4675</c:v>
                </c:pt>
                <c:pt idx="292">
                  <c:v>3.463333333333333</c:v>
                </c:pt>
                <c:pt idx="293">
                  <c:v>3.459166666666666</c:v>
                </c:pt>
                <c:pt idx="294">
                  <c:v>3.455</c:v>
                </c:pt>
                <c:pt idx="295">
                  <c:v>3.450833333333333</c:v>
                </c:pt>
                <c:pt idx="296">
                  <c:v>3.446666666666666</c:v>
                </c:pt>
                <c:pt idx="297">
                  <c:v>3.4425</c:v>
                </c:pt>
                <c:pt idx="298">
                  <c:v>3.438333333333334</c:v>
                </c:pt>
                <c:pt idx="299">
                  <c:v>3.434166666666667</c:v>
                </c:pt>
                <c:pt idx="300">
                  <c:v>3.43</c:v>
                </c:pt>
                <c:pt idx="301">
                  <c:v>3.45</c:v>
                </c:pt>
                <c:pt idx="302">
                  <c:v>3.47</c:v>
                </c:pt>
                <c:pt idx="303">
                  <c:v>3.49</c:v>
                </c:pt>
                <c:pt idx="304">
                  <c:v>3.51</c:v>
                </c:pt>
                <c:pt idx="305">
                  <c:v>3.53</c:v>
                </c:pt>
                <c:pt idx="306">
                  <c:v>3.55</c:v>
                </c:pt>
                <c:pt idx="307">
                  <c:v>3.57</c:v>
                </c:pt>
                <c:pt idx="308">
                  <c:v>3.59</c:v>
                </c:pt>
                <c:pt idx="309">
                  <c:v>3.61</c:v>
                </c:pt>
                <c:pt idx="310">
                  <c:v>3.63</c:v>
                </c:pt>
                <c:pt idx="311">
                  <c:v>3.649999999999999</c:v>
                </c:pt>
                <c:pt idx="312">
                  <c:v>3.67</c:v>
                </c:pt>
                <c:pt idx="313">
                  <c:v>3.686666666666666</c:v>
                </c:pt>
                <c:pt idx="314">
                  <c:v>3.703333333333334</c:v>
                </c:pt>
                <c:pt idx="315">
                  <c:v>3.72</c:v>
                </c:pt>
                <c:pt idx="316">
                  <c:v>3.736666666666667</c:v>
                </c:pt>
                <c:pt idx="317">
                  <c:v>3.753333333333333</c:v>
                </c:pt>
                <c:pt idx="318">
                  <c:v>3.769999999999999</c:v>
                </c:pt>
                <c:pt idx="319">
                  <c:v>3.786666666666667</c:v>
                </c:pt>
                <c:pt idx="320">
                  <c:v>3.803333333333334</c:v>
                </c:pt>
                <c:pt idx="321">
                  <c:v>3.82</c:v>
                </c:pt>
                <c:pt idx="322">
                  <c:v>3.836666666666666</c:v>
                </c:pt>
                <c:pt idx="323">
                  <c:v>3.853333333333333</c:v>
                </c:pt>
                <c:pt idx="324">
                  <c:v>3.87</c:v>
                </c:pt>
                <c:pt idx="325">
                  <c:v>3.860833333333333</c:v>
                </c:pt>
                <c:pt idx="326">
                  <c:v>3.851666666666666</c:v>
                </c:pt>
                <c:pt idx="327">
                  <c:v>3.842499999999999</c:v>
                </c:pt>
                <c:pt idx="328">
                  <c:v>3.833333333333333</c:v>
                </c:pt>
                <c:pt idx="329">
                  <c:v>3.824166666666667</c:v>
                </c:pt>
                <c:pt idx="330">
                  <c:v>3.814999999999999</c:v>
                </c:pt>
                <c:pt idx="331">
                  <c:v>3.805833333333333</c:v>
                </c:pt>
                <c:pt idx="332">
                  <c:v>3.796666666666666</c:v>
                </c:pt>
                <c:pt idx="333">
                  <c:v>3.7875</c:v>
                </c:pt>
                <c:pt idx="334">
                  <c:v>3.778333333333333</c:v>
                </c:pt>
                <c:pt idx="335">
                  <c:v>3.769166666666667</c:v>
                </c:pt>
                <c:pt idx="336">
                  <c:v>3.76</c:v>
                </c:pt>
                <c:pt idx="337">
                  <c:v>3.7725</c:v>
                </c:pt>
                <c:pt idx="338">
                  <c:v>3.785</c:v>
                </c:pt>
                <c:pt idx="339">
                  <c:v>3.7975</c:v>
                </c:pt>
                <c:pt idx="340">
                  <c:v>3.809999999999999</c:v>
                </c:pt>
                <c:pt idx="341">
                  <c:v>3.822499999999999</c:v>
                </c:pt>
                <c:pt idx="342">
                  <c:v>3.834999999999999</c:v>
                </c:pt>
                <c:pt idx="343">
                  <c:v>3.8475</c:v>
                </c:pt>
                <c:pt idx="344">
                  <c:v>3.86</c:v>
                </c:pt>
                <c:pt idx="345">
                  <c:v>3.872499999999999</c:v>
                </c:pt>
                <c:pt idx="346">
                  <c:v>3.885</c:v>
                </c:pt>
                <c:pt idx="347">
                  <c:v>3.8975</c:v>
                </c:pt>
                <c:pt idx="348">
                  <c:v>3.91</c:v>
                </c:pt>
                <c:pt idx="349">
                  <c:v>3.915833333333333</c:v>
                </c:pt>
                <c:pt idx="350">
                  <c:v>3.921666666666667</c:v>
                </c:pt>
                <c:pt idx="351">
                  <c:v>3.9275</c:v>
                </c:pt>
                <c:pt idx="352">
                  <c:v>3.933333333333334</c:v>
                </c:pt>
                <c:pt idx="353">
                  <c:v>3.939166666666666</c:v>
                </c:pt>
                <c:pt idx="354">
                  <c:v>3.945</c:v>
                </c:pt>
                <c:pt idx="355">
                  <c:v>3.950833333333333</c:v>
                </c:pt>
                <c:pt idx="356">
                  <c:v>3.956666666666667</c:v>
                </c:pt>
                <c:pt idx="357">
                  <c:v>3.962499999999999</c:v>
                </c:pt>
                <c:pt idx="358">
                  <c:v>3.968333333333334</c:v>
                </c:pt>
                <c:pt idx="359">
                  <c:v>3.974166666666667</c:v>
                </c:pt>
                <c:pt idx="360">
                  <c:v>3.98</c:v>
                </c:pt>
                <c:pt idx="361">
                  <c:v>3.982499999999999</c:v>
                </c:pt>
                <c:pt idx="362">
                  <c:v>3.985</c:v>
                </c:pt>
                <c:pt idx="363">
                  <c:v>3.9875</c:v>
                </c:pt>
                <c:pt idx="364">
                  <c:v>3.99</c:v>
                </c:pt>
                <c:pt idx="365">
                  <c:v>3.992499999999999</c:v>
                </c:pt>
                <c:pt idx="366">
                  <c:v>3.995</c:v>
                </c:pt>
                <c:pt idx="367">
                  <c:v>3.9975</c:v>
                </c:pt>
                <c:pt idx="368">
                  <c:v>4.0</c:v>
                </c:pt>
                <c:pt idx="369">
                  <c:v>4.0025</c:v>
                </c:pt>
                <c:pt idx="370">
                  <c:v>4.004999999999999</c:v>
                </c:pt>
                <c:pt idx="371">
                  <c:v>4.007499999999999</c:v>
                </c:pt>
                <c:pt idx="372">
                  <c:v>4.01</c:v>
                </c:pt>
                <c:pt idx="373">
                  <c:v>4.046666666666667</c:v>
                </c:pt>
                <c:pt idx="374">
                  <c:v>4.083333333333333</c:v>
                </c:pt>
                <c:pt idx="375">
                  <c:v>4.119999999999999</c:v>
                </c:pt>
                <c:pt idx="376">
                  <c:v>4.156666666666666</c:v>
                </c:pt>
                <c:pt idx="377">
                  <c:v>4.193333333333333</c:v>
                </c:pt>
                <c:pt idx="378">
                  <c:v>4.23</c:v>
                </c:pt>
                <c:pt idx="379">
                  <c:v>4.266666666666667</c:v>
                </c:pt>
                <c:pt idx="380">
                  <c:v>4.303333333333334</c:v>
                </c:pt>
                <c:pt idx="381">
                  <c:v>4.34</c:v>
                </c:pt>
                <c:pt idx="382">
                  <c:v>4.376666666666667</c:v>
                </c:pt>
                <c:pt idx="383">
                  <c:v>4.413333333333333</c:v>
                </c:pt>
                <c:pt idx="384">
                  <c:v>4.45</c:v>
                </c:pt>
                <c:pt idx="385">
                  <c:v>4.425833333333333</c:v>
                </c:pt>
                <c:pt idx="386">
                  <c:v>4.401666666666668</c:v>
                </c:pt>
                <c:pt idx="387">
                  <c:v>4.377499999999999</c:v>
                </c:pt>
                <c:pt idx="388">
                  <c:v>4.353333333333334</c:v>
                </c:pt>
                <c:pt idx="389">
                  <c:v>4.329166666666667</c:v>
                </c:pt>
                <c:pt idx="390">
                  <c:v>4.304999999999999</c:v>
                </c:pt>
                <c:pt idx="391">
                  <c:v>4.280833333333334</c:v>
                </c:pt>
                <c:pt idx="392">
                  <c:v>4.256666666666667</c:v>
                </c:pt>
                <c:pt idx="393">
                  <c:v>4.2325</c:v>
                </c:pt>
                <c:pt idx="394">
                  <c:v>4.208333333333334</c:v>
                </c:pt>
                <c:pt idx="395">
                  <c:v>4.184166666666666</c:v>
                </c:pt>
                <c:pt idx="396">
                  <c:v>4.159999999999999</c:v>
                </c:pt>
                <c:pt idx="397">
                  <c:v>4.166666666666667</c:v>
                </c:pt>
                <c:pt idx="398">
                  <c:v>4.173333333333334</c:v>
                </c:pt>
                <c:pt idx="399">
                  <c:v>4.18</c:v>
                </c:pt>
                <c:pt idx="400">
                  <c:v>4.186666666666667</c:v>
                </c:pt>
                <c:pt idx="401">
                  <c:v>4.193333333333333</c:v>
                </c:pt>
                <c:pt idx="402">
                  <c:v>4.2</c:v>
                </c:pt>
                <c:pt idx="403">
                  <c:v>4.206666666666667</c:v>
                </c:pt>
                <c:pt idx="404">
                  <c:v>4.213333333333333</c:v>
                </c:pt>
                <c:pt idx="405">
                  <c:v>4.220000000000001</c:v>
                </c:pt>
                <c:pt idx="406">
                  <c:v>4.226666666666667</c:v>
                </c:pt>
                <c:pt idx="407">
                  <c:v>4.233333333333334</c:v>
                </c:pt>
                <c:pt idx="408">
                  <c:v>4.24</c:v>
                </c:pt>
                <c:pt idx="409">
                  <c:v>4.224166666666666</c:v>
                </c:pt>
                <c:pt idx="410">
                  <c:v>4.208333333333334</c:v>
                </c:pt>
                <c:pt idx="411">
                  <c:v>4.192499999999999</c:v>
                </c:pt>
                <c:pt idx="412">
                  <c:v>4.176666666666667</c:v>
                </c:pt>
                <c:pt idx="413">
                  <c:v>4.160833333333333</c:v>
                </c:pt>
                <c:pt idx="414">
                  <c:v>4.144999999999999</c:v>
                </c:pt>
                <c:pt idx="415">
                  <c:v>4.129166666666666</c:v>
                </c:pt>
                <c:pt idx="416">
                  <c:v>4.113333333333333</c:v>
                </c:pt>
                <c:pt idx="417">
                  <c:v>4.097499999999999</c:v>
                </c:pt>
                <c:pt idx="418">
                  <c:v>4.081666666666667</c:v>
                </c:pt>
                <c:pt idx="419">
                  <c:v>4.065833333333333</c:v>
                </c:pt>
                <c:pt idx="420">
                  <c:v>4.05</c:v>
                </c:pt>
                <c:pt idx="421">
                  <c:v>4.064999999999999</c:v>
                </c:pt>
                <c:pt idx="422">
                  <c:v>4.08</c:v>
                </c:pt>
                <c:pt idx="423">
                  <c:v>4.094999999999999</c:v>
                </c:pt>
                <c:pt idx="424">
                  <c:v>4.109999999999999</c:v>
                </c:pt>
                <c:pt idx="425">
                  <c:v>4.124999999999999</c:v>
                </c:pt>
                <c:pt idx="426">
                  <c:v>4.140000000000001</c:v>
                </c:pt>
                <c:pt idx="427">
                  <c:v>4.154999999999999</c:v>
                </c:pt>
                <c:pt idx="428">
                  <c:v>4.17</c:v>
                </c:pt>
                <c:pt idx="429">
                  <c:v>4.185</c:v>
                </c:pt>
                <c:pt idx="430">
                  <c:v>4.2</c:v>
                </c:pt>
                <c:pt idx="431">
                  <c:v>4.214999999999999</c:v>
                </c:pt>
                <c:pt idx="432">
                  <c:v>4.23</c:v>
                </c:pt>
                <c:pt idx="433">
                  <c:v>4.258333333333333</c:v>
                </c:pt>
                <c:pt idx="434">
                  <c:v>4.286666666666667</c:v>
                </c:pt>
                <c:pt idx="435">
                  <c:v>4.315</c:v>
                </c:pt>
                <c:pt idx="436">
                  <c:v>4.343333333333334</c:v>
                </c:pt>
                <c:pt idx="437">
                  <c:v>4.371666666666667</c:v>
                </c:pt>
                <c:pt idx="438">
                  <c:v>4.4</c:v>
                </c:pt>
                <c:pt idx="439">
                  <c:v>4.428333333333334</c:v>
                </c:pt>
                <c:pt idx="440">
                  <c:v>4.456666666666667</c:v>
                </c:pt>
                <c:pt idx="441">
                  <c:v>4.485</c:v>
                </c:pt>
                <c:pt idx="442">
                  <c:v>4.513333333333334</c:v>
                </c:pt>
                <c:pt idx="443">
                  <c:v>4.541666666666667</c:v>
                </c:pt>
                <c:pt idx="444">
                  <c:v>4.57</c:v>
                </c:pt>
                <c:pt idx="445">
                  <c:v>4.564166666666666</c:v>
                </c:pt>
                <c:pt idx="446">
                  <c:v>4.558333333333334</c:v>
                </c:pt>
                <c:pt idx="447">
                  <c:v>4.552499999999999</c:v>
                </c:pt>
                <c:pt idx="448">
                  <c:v>4.546666666666667</c:v>
                </c:pt>
                <c:pt idx="449">
                  <c:v>4.540833333333334</c:v>
                </c:pt>
                <c:pt idx="450">
                  <c:v>4.535</c:v>
                </c:pt>
                <c:pt idx="451">
                  <c:v>4.529166666666667</c:v>
                </c:pt>
                <c:pt idx="452">
                  <c:v>4.523333333333333</c:v>
                </c:pt>
                <c:pt idx="453">
                  <c:v>4.517499999999999</c:v>
                </c:pt>
                <c:pt idx="454">
                  <c:v>4.511666666666667</c:v>
                </c:pt>
                <c:pt idx="455">
                  <c:v>4.505833333333333</c:v>
                </c:pt>
                <c:pt idx="456">
                  <c:v>4.5</c:v>
                </c:pt>
                <c:pt idx="457">
                  <c:v>4.539166666666667</c:v>
                </c:pt>
                <c:pt idx="458">
                  <c:v>4.578333333333334</c:v>
                </c:pt>
                <c:pt idx="459">
                  <c:v>4.617499999999999</c:v>
                </c:pt>
                <c:pt idx="460">
                  <c:v>4.656666666666666</c:v>
                </c:pt>
                <c:pt idx="461">
                  <c:v>4.695833333333333</c:v>
                </c:pt>
                <c:pt idx="462">
                  <c:v>4.734999999999998</c:v>
                </c:pt>
                <c:pt idx="463">
                  <c:v>4.774166666666666</c:v>
                </c:pt>
                <c:pt idx="464">
                  <c:v>4.813333333333333</c:v>
                </c:pt>
                <c:pt idx="465">
                  <c:v>4.852499999999998</c:v>
                </c:pt>
                <c:pt idx="466">
                  <c:v>4.891666666666667</c:v>
                </c:pt>
                <c:pt idx="467">
                  <c:v>4.930833333333334</c:v>
                </c:pt>
                <c:pt idx="468">
                  <c:v>4.97</c:v>
                </c:pt>
                <c:pt idx="469">
                  <c:v>4.98</c:v>
                </c:pt>
                <c:pt idx="470">
                  <c:v>4.99</c:v>
                </c:pt>
                <c:pt idx="471">
                  <c:v>5.0</c:v>
                </c:pt>
                <c:pt idx="472">
                  <c:v>5.01</c:v>
                </c:pt>
                <c:pt idx="473">
                  <c:v>5.02</c:v>
                </c:pt>
                <c:pt idx="474">
                  <c:v>5.029999999999998</c:v>
                </c:pt>
                <c:pt idx="475">
                  <c:v>5.04</c:v>
                </c:pt>
                <c:pt idx="476">
                  <c:v>5.05</c:v>
                </c:pt>
                <c:pt idx="477">
                  <c:v>5.06</c:v>
                </c:pt>
                <c:pt idx="478">
                  <c:v>5.069999999999998</c:v>
                </c:pt>
                <c:pt idx="479">
                  <c:v>5.08</c:v>
                </c:pt>
                <c:pt idx="480">
                  <c:v>5.09</c:v>
                </c:pt>
                <c:pt idx="481">
                  <c:v>5.024166666666665</c:v>
                </c:pt>
                <c:pt idx="482">
                  <c:v>4.958333333333333</c:v>
                </c:pt>
                <c:pt idx="483">
                  <c:v>4.892499999999999</c:v>
                </c:pt>
                <c:pt idx="484">
                  <c:v>4.826666666666666</c:v>
                </c:pt>
                <c:pt idx="485">
                  <c:v>4.760833333333333</c:v>
                </c:pt>
                <c:pt idx="486">
                  <c:v>4.694999999999999</c:v>
                </c:pt>
                <c:pt idx="487">
                  <c:v>4.629166666666665</c:v>
                </c:pt>
                <c:pt idx="488">
                  <c:v>4.563333333333334</c:v>
                </c:pt>
                <c:pt idx="489">
                  <c:v>4.4975</c:v>
                </c:pt>
                <c:pt idx="490">
                  <c:v>4.431666666666668</c:v>
                </c:pt>
                <c:pt idx="491">
                  <c:v>4.365833333333333</c:v>
                </c:pt>
                <c:pt idx="492">
                  <c:v>4.3</c:v>
                </c:pt>
                <c:pt idx="493">
                  <c:v>4.304999999999999</c:v>
                </c:pt>
                <c:pt idx="494">
                  <c:v>4.31</c:v>
                </c:pt>
                <c:pt idx="495">
                  <c:v>4.314999999999999</c:v>
                </c:pt>
                <c:pt idx="496">
                  <c:v>4.319999999999999</c:v>
                </c:pt>
                <c:pt idx="497">
                  <c:v>4.324999999999999</c:v>
                </c:pt>
                <c:pt idx="498">
                  <c:v>4.33</c:v>
                </c:pt>
                <c:pt idx="499">
                  <c:v>4.335</c:v>
                </c:pt>
                <c:pt idx="500">
                  <c:v>4.34</c:v>
                </c:pt>
                <c:pt idx="501">
                  <c:v>4.344999999999999</c:v>
                </c:pt>
                <c:pt idx="502">
                  <c:v>4.35</c:v>
                </c:pt>
                <c:pt idx="503">
                  <c:v>4.354999999999999</c:v>
                </c:pt>
                <c:pt idx="504">
                  <c:v>4.359999999999999</c:v>
                </c:pt>
                <c:pt idx="505">
                  <c:v>4.335</c:v>
                </c:pt>
                <c:pt idx="506">
                  <c:v>4.31</c:v>
                </c:pt>
                <c:pt idx="507">
                  <c:v>4.285</c:v>
                </c:pt>
                <c:pt idx="508">
                  <c:v>4.26</c:v>
                </c:pt>
                <c:pt idx="509">
                  <c:v>4.234999999999999</c:v>
                </c:pt>
                <c:pt idx="510">
                  <c:v>4.21</c:v>
                </c:pt>
                <c:pt idx="511">
                  <c:v>4.184999999999999</c:v>
                </c:pt>
                <c:pt idx="512">
                  <c:v>4.159999999999999</c:v>
                </c:pt>
                <c:pt idx="513">
                  <c:v>4.134999999999999</c:v>
                </c:pt>
                <c:pt idx="514">
                  <c:v>4.109999999999999</c:v>
                </c:pt>
                <c:pt idx="515">
                  <c:v>4.085</c:v>
                </c:pt>
                <c:pt idx="516">
                  <c:v>4.06</c:v>
                </c:pt>
                <c:pt idx="517">
                  <c:v>4.043333333333333</c:v>
                </c:pt>
                <c:pt idx="518">
                  <c:v>4.026666666666666</c:v>
                </c:pt>
                <c:pt idx="519">
                  <c:v>4.01</c:v>
                </c:pt>
                <c:pt idx="520">
                  <c:v>3.993333333333333</c:v>
                </c:pt>
                <c:pt idx="521">
                  <c:v>3.976666666666666</c:v>
                </c:pt>
                <c:pt idx="522">
                  <c:v>3.96</c:v>
                </c:pt>
                <c:pt idx="523">
                  <c:v>3.943333333333333</c:v>
                </c:pt>
                <c:pt idx="524">
                  <c:v>3.926666666666667</c:v>
                </c:pt>
                <c:pt idx="525">
                  <c:v>3.91</c:v>
                </c:pt>
                <c:pt idx="526">
                  <c:v>3.893333333333333</c:v>
                </c:pt>
                <c:pt idx="527">
                  <c:v>3.876666666666666</c:v>
                </c:pt>
                <c:pt idx="528">
                  <c:v>3.86</c:v>
                </c:pt>
                <c:pt idx="529">
                  <c:v>3.845</c:v>
                </c:pt>
                <c:pt idx="530">
                  <c:v>3.83</c:v>
                </c:pt>
                <c:pt idx="531">
                  <c:v>3.814999999999999</c:v>
                </c:pt>
                <c:pt idx="532">
                  <c:v>3.8</c:v>
                </c:pt>
                <c:pt idx="533">
                  <c:v>3.785</c:v>
                </c:pt>
                <c:pt idx="534">
                  <c:v>3.77</c:v>
                </c:pt>
                <c:pt idx="535">
                  <c:v>3.755</c:v>
                </c:pt>
                <c:pt idx="536">
                  <c:v>3.74</c:v>
                </c:pt>
                <c:pt idx="537">
                  <c:v>3.725</c:v>
                </c:pt>
                <c:pt idx="538">
                  <c:v>3.71</c:v>
                </c:pt>
                <c:pt idx="539">
                  <c:v>3.695</c:v>
                </c:pt>
                <c:pt idx="540">
                  <c:v>3.68</c:v>
                </c:pt>
                <c:pt idx="541">
                  <c:v>3.651666666666667</c:v>
                </c:pt>
                <c:pt idx="542">
                  <c:v>3.623333333333334</c:v>
                </c:pt>
                <c:pt idx="543">
                  <c:v>3.595</c:v>
                </c:pt>
                <c:pt idx="544">
                  <c:v>3.566666666666667</c:v>
                </c:pt>
                <c:pt idx="545">
                  <c:v>3.538333333333334</c:v>
                </c:pt>
                <c:pt idx="546">
                  <c:v>3.51</c:v>
                </c:pt>
                <c:pt idx="547">
                  <c:v>3.481666666666666</c:v>
                </c:pt>
                <c:pt idx="548">
                  <c:v>3.453333333333333</c:v>
                </c:pt>
                <c:pt idx="549">
                  <c:v>3.425</c:v>
                </c:pt>
                <c:pt idx="550">
                  <c:v>3.396666666666666</c:v>
                </c:pt>
                <c:pt idx="551">
                  <c:v>3.368333333333333</c:v>
                </c:pt>
                <c:pt idx="552">
                  <c:v>3.34</c:v>
                </c:pt>
                <c:pt idx="553">
                  <c:v>3.339166666666666</c:v>
                </c:pt>
                <c:pt idx="554">
                  <c:v>3.338333333333333</c:v>
                </c:pt>
                <c:pt idx="555">
                  <c:v>3.337499999999999</c:v>
                </c:pt>
                <c:pt idx="556">
                  <c:v>3.336666666666666</c:v>
                </c:pt>
                <c:pt idx="557">
                  <c:v>3.335833333333333</c:v>
                </c:pt>
                <c:pt idx="558">
                  <c:v>3.334999999999999</c:v>
                </c:pt>
                <c:pt idx="559">
                  <c:v>3.334166666666666</c:v>
                </c:pt>
                <c:pt idx="560">
                  <c:v>3.333333333333333</c:v>
                </c:pt>
                <c:pt idx="561">
                  <c:v>3.3325</c:v>
                </c:pt>
                <c:pt idx="562">
                  <c:v>3.331666666666666</c:v>
                </c:pt>
                <c:pt idx="563">
                  <c:v>3.330833333333333</c:v>
                </c:pt>
                <c:pt idx="564">
                  <c:v>3.33</c:v>
                </c:pt>
                <c:pt idx="565">
                  <c:v>3.3525</c:v>
                </c:pt>
                <c:pt idx="566">
                  <c:v>3.375</c:v>
                </c:pt>
                <c:pt idx="567">
                  <c:v>3.3975</c:v>
                </c:pt>
                <c:pt idx="568">
                  <c:v>3.42</c:v>
                </c:pt>
                <c:pt idx="569">
                  <c:v>3.442499999999999</c:v>
                </c:pt>
                <c:pt idx="570">
                  <c:v>3.465</c:v>
                </c:pt>
                <c:pt idx="571">
                  <c:v>3.4875</c:v>
                </c:pt>
                <c:pt idx="572">
                  <c:v>3.51</c:v>
                </c:pt>
                <c:pt idx="573">
                  <c:v>3.532499999999999</c:v>
                </c:pt>
                <c:pt idx="574">
                  <c:v>3.555</c:v>
                </c:pt>
                <c:pt idx="575">
                  <c:v>3.5775</c:v>
                </c:pt>
                <c:pt idx="576">
                  <c:v>3.6</c:v>
                </c:pt>
                <c:pt idx="577">
                  <c:v>3.574166666666667</c:v>
                </c:pt>
                <c:pt idx="578">
                  <c:v>3.548333333333334</c:v>
                </c:pt>
                <c:pt idx="579">
                  <c:v>3.5225</c:v>
                </c:pt>
                <c:pt idx="580">
                  <c:v>3.496666666666666</c:v>
                </c:pt>
                <c:pt idx="581">
                  <c:v>3.470833333333333</c:v>
                </c:pt>
                <c:pt idx="582">
                  <c:v>3.445</c:v>
                </c:pt>
                <c:pt idx="583">
                  <c:v>3.419166666666666</c:v>
                </c:pt>
                <c:pt idx="584">
                  <c:v>3.393333333333333</c:v>
                </c:pt>
                <c:pt idx="585">
                  <c:v>3.3675</c:v>
                </c:pt>
                <c:pt idx="586">
                  <c:v>3.341666666666667</c:v>
                </c:pt>
                <c:pt idx="587">
                  <c:v>3.315833333333332</c:v>
                </c:pt>
                <c:pt idx="588">
                  <c:v>3.29</c:v>
                </c:pt>
                <c:pt idx="589">
                  <c:v>3.294166666666667</c:v>
                </c:pt>
                <c:pt idx="590">
                  <c:v>3.298333333333334</c:v>
                </c:pt>
                <c:pt idx="591">
                  <c:v>3.302499999999999</c:v>
                </c:pt>
                <c:pt idx="592">
                  <c:v>3.306666666666666</c:v>
                </c:pt>
                <c:pt idx="593">
                  <c:v>3.310833333333333</c:v>
                </c:pt>
                <c:pt idx="594">
                  <c:v>3.315</c:v>
                </c:pt>
                <c:pt idx="595">
                  <c:v>3.319166666666667</c:v>
                </c:pt>
                <c:pt idx="596">
                  <c:v>3.323333333333334</c:v>
                </c:pt>
                <c:pt idx="597">
                  <c:v>3.3275</c:v>
                </c:pt>
                <c:pt idx="598">
                  <c:v>3.331666666666666</c:v>
                </c:pt>
                <c:pt idx="599">
                  <c:v>3.335833333333332</c:v>
                </c:pt>
                <c:pt idx="600">
                  <c:v>3.34</c:v>
                </c:pt>
                <c:pt idx="601">
                  <c:v>3.368333333333333</c:v>
                </c:pt>
                <c:pt idx="602">
                  <c:v>3.396666666666666</c:v>
                </c:pt>
                <c:pt idx="603">
                  <c:v>3.425</c:v>
                </c:pt>
                <c:pt idx="604">
                  <c:v>3.453333333333333</c:v>
                </c:pt>
                <c:pt idx="605">
                  <c:v>3.481666666666666</c:v>
                </c:pt>
                <c:pt idx="606">
                  <c:v>3.51</c:v>
                </c:pt>
                <c:pt idx="607">
                  <c:v>3.538333333333334</c:v>
                </c:pt>
                <c:pt idx="608">
                  <c:v>3.566666666666667</c:v>
                </c:pt>
                <c:pt idx="609">
                  <c:v>3.595</c:v>
                </c:pt>
                <c:pt idx="610">
                  <c:v>3.623333333333334</c:v>
                </c:pt>
                <c:pt idx="611">
                  <c:v>3.651666666666667</c:v>
                </c:pt>
                <c:pt idx="612">
                  <c:v>3.68</c:v>
                </c:pt>
                <c:pt idx="613">
                  <c:v>3.649166666666667</c:v>
                </c:pt>
                <c:pt idx="614">
                  <c:v>3.618333333333334</c:v>
                </c:pt>
                <c:pt idx="615">
                  <c:v>3.587500000000001</c:v>
                </c:pt>
                <c:pt idx="616">
                  <c:v>3.556666666666666</c:v>
                </c:pt>
                <c:pt idx="617">
                  <c:v>3.525833333333334</c:v>
                </c:pt>
                <c:pt idx="618">
                  <c:v>3.495</c:v>
                </c:pt>
                <c:pt idx="619">
                  <c:v>3.464166666666667</c:v>
                </c:pt>
                <c:pt idx="620">
                  <c:v>3.433333333333334</c:v>
                </c:pt>
                <c:pt idx="621">
                  <c:v>3.402499999999999</c:v>
                </c:pt>
                <c:pt idx="622">
                  <c:v>3.371666666666666</c:v>
                </c:pt>
                <c:pt idx="623">
                  <c:v>3.340833333333334</c:v>
                </c:pt>
                <c:pt idx="624">
                  <c:v>3.31</c:v>
                </c:pt>
                <c:pt idx="625">
                  <c:v>3.294166666666668</c:v>
                </c:pt>
                <c:pt idx="626">
                  <c:v>3.278333333333334</c:v>
                </c:pt>
                <c:pt idx="627">
                  <c:v>3.2625</c:v>
                </c:pt>
                <c:pt idx="628">
                  <c:v>3.246666666666667</c:v>
                </c:pt>
                <c:pt idx="629">
                  <c:v>3.230833333333333</c:v>
                </c:pt>
                <c:pt idx="630">
                  <c:v>3.215</c:v>
                </c:pt>
                <c:pt idx="631">
                  <c:v>3.199166666666667</c:v>
                </c:pt>
                <c:pt idx="632">
                  <c:v>3.183333333333334</c:v>
                </c:pt>
                <c:pt idx="633">
                  <c:v>3.167500000000001</c:v>
                </c:pt>
                <c:pt idx="634">
                  <c:v>3.151666666666667</c:v>
                </c:pt>
                <c:pt idx="635">
                  <c:v>3.135833333333333</c:v>
                </c:pt>
                <c:pt idx="636">
                  <c:v>3.12</c:v>
                </c:pt>
                <c:pt idx="637">
                  <c:v>3.092499999999999</c:v>
                </c:pt>
                <c:pt idx="638">
                  <c:v>3.065</c:v>
                </c:pt>
                <c:pt idx="639">
                  <c:v>3.037500000000001</c:v>
                </c:pt>
                <c:pt idx="640">
                  <c:v>3.01</c:v>
                </c:pt>
                <c:pt idx="641">
                  <c:v>2.982499999999999</c:v>
                </c:pt>
                <c:pt idx="642">
                  <c:v>2.955</c:v>
                </c:pt>
                <c:pt idx="643">
                  <c:v>2.9275</c:v>
                </c:pt>
                <c:pt idx="644">
                  <c:v>2.9</c:v>
                </c:pt>
                <c:pt idx="645">
                  <c:v>2.872499999999999</c:v>
                </c:pt>
                <c:pt idx="646">
                  <c:v>2.845</c:v>
                </c:pt>
                <c:pt idx="647">
                  <c:v>2.817499999999999</c:v>
                </c:pt>
                <c:pt idx="648">
                  <c:v>2.79</c:v>
                </c:pt>
                <c:pt idx="649">
                  <c:v>2.778333333333334</c:v>
                </c:pt>
                <c:pt idx="650">
                  <c:v>2.766666666666667</c:v>
                </c:pt>
                <c:pt idx="651">
                  <c:v>2.755</c:v>
                </c:pt>
                <c:pt idx="652">
                  <c:v>2.743333333333333</c:v>
                </c:pt>
                <c:pt idx="653">
                  <c:v>2.731666666666667</c:v>
                </c:pt>
                <c:pt idx="654">
                  <c:v>2.72</c:v>
                </c:pt>
                <c:pt idx="655">
                  <c:v>2.708333333333333</c:v>
                </c:pt>
                <c:pt idx="656">
                  <c:v>2.696666666666667</c:v>
                </c:pt>
                <c:pt idx="657">
                  <c:v>2.685</c:v>
                </c:pt>
                <c:pt idx="658">
                  <c:v>2.673333333333334</c:v>
                </c:pt>
                <c:pt idx="659">
                  <c:v>2.661666666666667</c:v>
                </c:pt>
                <c:pt idx="660">
                  <c:v>2.65</c:v>
                </c:pt>
                <c:pt idx="661">
                  <c:v>2.652499999999999</c:v>
                </c:pt>
                <c:pt idx="662">
                  <c:v>2.655</c:v>
                </c:pt>
                <c:pt idx="663">
                  <c:v>2.6575</c:v>
                </c:pt>
                <c:pt idx="664">
                  <c:v>2.66</c:v>
                </c:pt>
                <c:pt idx="665">
                  <c:v>2.6625</c:v>
                </c:pt>
                <c:pt idx="666">
                  <c:v>2.665</c:v>
                </c:pt>
                <c:pt idx="667">
                  <c:v>2.667500000000001</c:v>
                </c:pt>
                <c:pt idx="668">
                  <c:v>2.67</c:v>
                </c:pt>
                <c:pt idx="669">
                  <c:v>2.6725</c:v>
                </c:pt>
                <c:pt idx="670">
                  <c:v>2.675</c:v>
                </c:pt>
                <c:pt idx="671">
                  <c:v>2.6775</c:v>
                </c:pt>
                <c:pt idx="672">
                  <c:v>2.68</c:v>
                </c:pt>
                <c:pt idx="673">
                  <c:v>2.67</c:v>
                </c:pt>
                <c:pt idx="674">
                  <c:v>2.66</c:v>
                </c:pt>
                <c:pt idx="675">
                  <c:v>2.65</c:v>
                </c:pt>
                <c:pt idx="676">
                  <c:v>2.64</c:v>
                </c:pt>
                <c:pt idx="677">
                  <c:v>2.63</c:v>
                </c:pt>
                <c:pt idx="678">
                  <c:v>2.62</c:v>
                </c:pt>
                <c:pt idx="679">
                  <c:v>2.61</c:v>
                </c:pt>
                <c:pt idx="680">
                  <c:v>2.6</c:v>
                </c:pt>
                <c:pt idx="681">
                  <c:v>2.59</c:v>
                </c:pt>
                <c:pt idx="682">
                  <c:v>2.58</c:v>
                </c:pt>
                <c:pt idx="683">
                  <c:v>2.57</c:v>
                </c:pt>
                <c:pt idx="684">
                  <c:v>2.56</c:v>
                </c:pt>
                <c:pt idx="685">
                  <c:v>2.543333333333334</c:v>
                </c:pt>
                <c:pt idx="686">
                  <c:v>2.526666666666666</c:v>
                </c:pt>
                <c:pt idx="687">
                  <c:v>2.51</c:v>
                </c:pt>
                <c:pt idx="688">
                  <c:v>2.493333333333333</c:v>
                </c:pt>
                <c:pt idx="689">
                  <c:v>2.476666666666666</c:v>
                </c:pt>
                <c:pt idx="690">
                  <c:v>2.46</c:v>
                </c:pt>
                <c:pt idx="691">
                  <c:v>2.443333333333334</c:v>
                </c:pt>
                <c:pt idx="692">
                  <c:v>2.426666666666667</c:v>
                </c:pt>
                <c:pt idx="693">
                  <c:v>2.41</c:v>
                </c:pt>
                <c:pt idx="694">
                  <c:v>2.393333333333333</c:v>
                </c:pt>
                <c:pt idx="695">
                  <c:v>2.376666666666666</c:v>
                </c:pt>
                <c:pt idx="696">
                  <c:v>2.36</c:v>
                </c:pt>
                <c:pt idx="697">
                  <c:v>2.3475</c:v>
                </c:pt>
                <c:pt idx="698">
                  <c:v>2.334999999999999</c:v>
                </c:pt>
                <c:pt idx="699">
                  <c:v>2.322499999999999</c:v>
                </c:pt>
                <c:pt idx="700">
                  <c:v>2.31</c:v>
                </c:pt>
                <c:pt idx="701">
                  <c:v>2.297500000000001</c:v>
                </c:pt>
                <c:pt idx="702">
                  <c:v>2.285</c:v>
                </c:pt>
                <c:pt idx="703">
                  <c:v>2.2725</c:v>
                </c:pt>
                <c:pt idx="704">
                  <c:v>2.26</c:v>
                </c:pt>
                <c:pt idx="705">
                  <c:v>2.2475</c:v>
                </c:pt>
                <c:pt idx="706">
                  <c:v>2.235</c:v>
                </c:pt>
                <c:pt idx="707">
                  <c:v>2.2225</c:v>
                </c:pt>
                <c:pt idx="708">
                  <c:v>2.21</c:v>
                </c:pt>
                <c:pt idx="709">
                  <c:v>2.188333333333334</c:v>
                </c:pt>
                <c:pt idx="710">
                  <c:v>2.166666666666667</c:v>
                </c:pt>
                <c:pt idx="711">
                  <c:v>2.145</c:v>
                </c:pt>
                <c:pt idx="712">
                  <c:v>2.123333333333334</c:v>
                </c:pt>
                <c:pt idx="713">
                  <c:v>2.101666666666667</c:v>
                </c:pt>
                <c:pt idx="714">
                  <c:v>2.08</c:v>
                </c:pt>
                <c:pt idx="715">
                  <c:v>2.058333333333334</c:v>
                </c:pt>
                <c:pt idx="716">
                  <c:v>2.036666666666666</c:v>
                </c:pt>
                <c:pt idx="717">
                  <c:v>2.015</c:v>
                </c:pt>
                <c:pt idx="718">
                  <c:v>1.993333333333333</c:v>
                </c:pt>
                <c:pt idx="719">
                  <c:v>1.971666666666666</c:v>
                </c:pt>
                <c:pt idx="720">
                  <c:v>1.95</c:v>
                </c:pt>
                <c:pt idx="721">
                  <c:v>1.9925</c:v>
                </c:pt>
                <c:pt idx="722">
                  <c:v>2.035</c:v>
                </c:pt>
                <c:pt idx="723">
                  <c:v>2.0775</c:v>
                </c:pt>
                <c:pt idx="724">
                  <c:v>2.12</c:v>
                </c:pt>
                <c:pt idx="725">
                  <c:v>2.1625</c:v>
                </c:pt>
                <c:pt idx="726">
                  <c:v>2.205</c:v>
                </c:pt>
                <c:pt idx="727">
                  <c:v>2.2475</c:v>
                </c:pt>
                <c:pt idx="728">
                  <c:v>2.29</c:v>
                </c:pt>
                <c:pt idx="729">
                  <c:v>2.3325</c:v>
                </c:pt>
                <c:pt idx="730">
                  <c:v>2.375</c:v>
                </c:pt>
                <c:pt idx="731">
                  <c:v>2.4175</c:v>
                </c:pt>
                <c:pt idx="732">
                  <c:v>2.46</c:v>
                </c:pt>
                <c:pt idx="733">
                  <c:v>2.460833333333333</c:v>
                </c:pt>
                <c:pt idx="734">
                  <c:v>2.461666666666667</c:v>
                </c:pt>
                <c:pt idx="735">
                  <c:v>2.462499999999999</c:v>
                </c:pt>
                <c:pt idx="736">
                  <c:v>2.463333333333334</c:v>
                </c:pt>
                <c:pt idx="737">
                  <c:v>2.464166666666667</c:v>
                </c:pt>
                <c:pt idx="738">
                  <c:v>2.465</c:v>
                </c:pt>
                <c:pt idx="739">
                  <c:v>2.465833333333334</c:v>
                </c:pt>
                <c:pt idx="740">
                  <c:v>2.466666666666667</c:v>
                </c:pt>
                <c:pt idx="741">
                  <c:v>2.4675</c:v>
                </c:pt>
                <c:pt idx="742">
                  <c:v>2.468333333333334</c:v>
                </c:pt>
                <c:pt idx="743">
                  <c:v>2.469166666666667</c:v>
                </c:pt>
                <c:pt idx="744">
                  <c:v>2.47</c:v>
                </c:pt>
                <c:pt idx="745">
                  <c:v>2.470833333333333</c:v>
                </c:pt>
                <c:pt idx="746">
                  <c:v>2.471666666666667</c:v>
                </c:pt>
                <c:pt idx="747">
                  <c:v>2.4725</c:v>
                </c:pt>
                <c:pt idx="748">
                  <c:v>2.473333333333334</c:v>
                </c:pt>
                <c:pt idx="749">
                  <c:v>2.474166666666667</c:v>
                </c:pt>
                <c:pt idx="750">
                  <c:v>2.475</c:v>
                </c:pt>
                <c:pt idx="751">
                  <c:v>2.475833333333333</c:v>
                </c:pt>
                <c:pt idx="752">
                  <c:v>2.476666666666666</c:v>
                </c:pt>
                <c:pt idx="753">
                  <c:v>2.4775</c:v>
                </c:pt>
                <c:pt idx="754">
                  <c:v>2.478333333333333</c:v>
                </c:pt>
                <c:pt idx="755">
                  <c:v>2.479166666666667</c:v>
                </c:pt>
                <c:pt idx="756">
                  <c:v>2.48</c:v>
                </c:pt>
                <c:pt idx="757">
                  <c:v>2.470833333333333</c:v>
                </c:pt>
                <c:pt idx="758">
                  <c:v>2.461666666666667</c:v>
                </c:pt>
                <c:pt idx="759">
                  <c:v>2.4525</c:v>
                </c:pt>
                <c:pt idx="760">
                  <c:v>2.443333333333334</c:v>
                </c:pt>
                <c:pt idx="761">
                  <c:v>2.434166666666667</c:v>
                </c:pt>
                <c:pt idx="762">
                  <c:v>2.425</c:v>
                </c:pt>
                <c:pt idx="763">
                  <c:v>2.415833333333333</c:v>
                </c:pt>
                <c:pt idx="764">
                  <c:v>2.406666666666667</c:v>
                </c:pt>
                <c:pt idx="765">
                  <c:v>2.3975</c:v>
                </c:pt>
                <c:pt idx="766">
                  <c:v>2.388333333333334</c:v>
                </c:pt>
                <c:pt idx="767">
                  <c:v>2.379166666666666</c:v>
                </c:pt>
                <c:pt idx="768">
                  <c:v>2.37</c:v>
                </c:pt>
                <c:pt idx="769">
                  <c:v>2.354999999999999</c:v>
                </c:pt>
                <c:pt idx="770">
                  <c:v>2.34</c:v>
                </c:pt>
                <c:pt idx="771">
                  <c:v>2.325</c:v>
                </c:pt>
                <c:pt idx="772">
                  <c:v>2.31</c:v>
                </c:pt>
                <c:pt idx="773">
                  <c:v>2.295</c:v>
                </c:pt>
                <c:pt idx="774">
                  <c:v>2.28</c:v>
                </c:pt>
                <c:pt idx="775">
                  <c:v>2.265</c:v>
                </c:pt>
                <c:pt idx="776">
                  <c:v>2.25</c:v>
                </c:pt>
                <c:pt idx="777">
                  <c:v>2.235</c:v>
                </c:pt>
                <c:pt idx="778">
                  <c:v>2.22</c:v>
                </c:pt>
                <c:pt idx="779">
                  <c:v>2.205</c:v>
                </c:pt>
                <c:pt idx="780">
                  <c:v>2.19</c:v>
                </c:pt>
                <c:pt idx="781">
                  <c:v>2.195</c:v>
                </c:pt>
                <c:pt idx="782">
                  <c:v>2.2</c:v>
                </c:pt>
                <c:pt idx="783">
                  <c:v>2.205</c:v>
                </c:pt>
                <c:pt idx="784">
                  <c:v>2.21</c:v>
                </c:pt>
                <c:pt idx="785">
                  <c:v>2.215</c:v>
                </c:pt>
                <c:pt idx="786">
                  <c:v>2.22</c:v>
                </c:pt>
                <c:pt idx="787">
                  <c:v>2.225</c:v>
                </c:pt>
                <c:pt idx="788">
                  <c:v>2.23</c:v>
                </c:pt>
                <c:pt idx="789">
                  <c:v>2.235</c:v>
                </c:pt>
                <c:pt idx="790">
                  <c:v>2.24</c:v>
                </c:pt>
                <c:pt idx="791">
                  <c:v>2.245</c:v>
                </c:pt>
                <c:pt idx="792">
                  <c:v>2.25</c:v>
                </c:pt>
                <c:pt idx="793">
                  <c:v>2.265833333333333</c:v>
                </c:pt>
                <c:pt idx="794">
                  <c:v>2.281666666666667</c:v>
                </c:pt>
                <c:pt idx="795">
                  <c:v>2.2975</c:v>
                </c:pt>
                <c:pt idx="796">
                  <c:v>2.313333333333333</c:v>
                </c:pt>
                <c:pt idx="797">
                  <c:v>2.329166666666667</c:v>
                </c:pt>
                <c:pt idx="798">
                  <c:v>2.345</c:v>
                </c:pt>
                <c:pt idx="799">
                  <c:v>2.360833333333333</c:v>
                </c:pt>
                <c:pt idx="800">
                  <c:v>2.376666666666666</c:v>
                </c:pt>
                <c:pt idx="801">
                  <c:v>2.3925</c:v>
                </c:pt>
                <c:pt idx="802">
                  <c:v>2.408333333333333</c:v>
                </c:pt>
                <c:pt idx="803">
                  <c:v>2.424166666666667</c:v>
                </c:pt>
                <c:pt idx="804">
                  <c:v>2.44</c:v>
                </c:pt>
                <c:pt idx="805">
                  <c:v>2.429166666666667</c:v>
                </c:pt>
                <c:pt idx="806">
                  <c:v>2.418333333333333</c:v>
                </c:pt>
                <c:pt idx="807">
                  <c:v>2.4075</c:v>
                </c:pt>
                <c:pt idx="808">
                  <c:v>2.396666666666666</c:v>
                </c:pt>
                <c:pt idx="809">
                  <c:v>2.385833333333333</c:v>
                </c:pt>
                <c:pt idx="810">
                  <c:v>2.375</c:v>
                </c:pt>
                <c:pt idx="811">
                  <c:v>2.364166666666667</c:v>
                </c:pt>
                <c:pt idx="812">
                  <c:v>2.353333333333333</c:v>
                </c:pt>
                <c:pt idx="813">
                  <c:v>2.342499999999999</c:v>
                </c:pt>
                <c:pt idx="814">
                  <c:v>2.331666666666666</c:v>
                </c:pt>
                <c:pt idx="815">
                  <c:v>2.320833333333333</c:v>
                </c:pt>
                <c:pt idx="816">
                  <c:v>2.31</c:v>
                </c:pt>
                <c:pt idx="817">
                  <c:v>2.310833333333333</c:v>
                </c:pt>
                <c:pt idx="818">
                  <c:v>2.311666666666666</c:v>
                </c:pt>
                <c:pt idx="819">
                  <c:v>2.3125</c:v>
                </c:pt>
                <c:pt idx="820">
                  <c:v>2.313333333333333</c:v>
                </c:pt>
                <c:pt idx="821">
                  <c:v>2.314166666666667</c:v>
                </c:pt>
                <c:pt idx="822">
                  <c:v>2.314999999999999</c:v>
                </c:pt>
                <c:pt idx="823">
                  <c:v>2.315833333333333</c:v>
                </c:pt>
                <c:pt idx="824">
                  <c:v>2.316666666666666</c:v>
                </c:pt>
                <c:pt idx="825">
                  <c:v>2.317499999999999</c:v>
                </c:pt>
                <c:pt idx="826">
                  <c:v>2.318333333333333</c:v>
                </c:pt>
                <c:pt idx="827">
                  <c:v>2.319166666666666</c:v>
                </c:pt>
                <c:pt idx="828">
                  <c:v>2.319999999999999</c:v>
                </c:pt>
                <c:pt idx="829">
                  <c:v>2.340833333333333</c:v>
                </c:pt>
                <c:pt idx="830">
                  <c:v>2.361666666666667</c:v>
                </c:pt>
                <c:pt idx="831">
                  <c:v>2.382499999999999</c:v>
                </c:pt>
                <c:pt idx="832">
                  <c:v>2.403333333333334</c:v>
                </c:pt>
                <c:pt idx="833">
                  <c:v>2.424166666666667</c:v>
                </c:pt>
                <c:pt idx="834">
                  <c:v>2.445</c:v>
                </c:pt>
                <c:pt idx="835">
                  <c:v>2.465833333333333</c:v>
                </c:pt>
                <c:pt idx="836">
                  <c:v>2.486666666666666</c:v>
                </c:pt>
                <c:pt idx="837">
                  <c:v>2.5075</c:v>
                </c:pt>
                <c:pt idx="838">
                  <c:v>2.528333333333334</c:v>
                </c:pt>
                <c:pt idx="839">
                  <c:v>2.549166666666667</c:v>
                </c:pt>
                <c:pt idx="840">
                  <c:v>2.57</c:v>
                </c:pt>
                <c:pt idx="841">
                  <c:v>2.579166666666667</c:v>
                </c:pt>
                <c:pt idx="842">
                  <c:v>2.588333333333334</c:v>
                </c:pt>
                <c:pt idx="843">
                  <c:v>2.5975</c:v>
                </c:pt>
                <c:pt idx="844">
                  <c:v>2.606666666666666</c:v>
                </c:pt>
                <c:pt idx="845">
                  <c:v>2.615833333333333</c:v>
                </c:pt>
                <c:pt idx="846">
                  <c:v>2.625</c:v>
                </c:pt>
                <c:pt idx="847">
                  <c:v>2.634166666666667</c:v>
                </c:pt>
                <c:pt idx="848">
                  <c:v>2.643333333333334</c:v>
                </c:pt>
                <c:pt idx="849">
                  <c:v>2.6525</c:v>
                </c:pt>
                <c:pt idx="850">
                  <c:v>2.661666666666667</c:v>
                </c:pt>
                <c:pt idx="851">
                  <c:v>2.670833333333333</c:v>
                </c:pt>
                <c:pt idx="852">
                  <c:v>2.68</c:v>
                </c:pt>
                <c:pt idx="853">
                  <c:v>2.692499999999999</c:v>
                </c:pt>
                <c:pt idx="854">
                  <c:v>2.705</c:v>
                </c:pt>
                <c:pt idx="855">
                  <c:v>2.7175</c:v>
                </c:pt>
                <c:pt idx="856">
                  <c:v>2.73</c:v>
                </c:pt>
                <c:pt idx="857">
                  <c:v>2.7425</c:v>
                </c:pt>
                <c:pt idx="858">
                  <c:v>2.755</c:v>
                </c:pt>
                <c:pt idx="859">
                  <c:v>2.7675</c:v>
                </c:pt>
                <c:pt idx="860">
                  <c:v>2.78</c:v>
                </c:pt>
                <c:pt idx="861">
                  <c:v>2.7925</c:v>
                </c:pt>
                <c:pt idx="862">
                  <c:v>2.805</c:v>
                </c:pt>
                <c:pt idx="863">
                  <c:v>2.817499999999999</c:v>
                </c:pt>
                <c:pt idx="864">
                  <c:v>2.83</c:v>
                </c:pt>
                <c:pt idx="865">
                  <c:v>2.800833333333333</c:v>
                </c:pt>
                <c:pt idx="866">
                  <c:v>2.771666666666666</c:v>
                </c:pt>
                <c:pt idx="867">
                  <c:v>2.83</c:v>
                </c:pt>
                <c:pt idx="868">
                  <c:v>3.05</c:v>
                </c:pt>
                <c:pt idx="869">
                  <c:v>3.11</c:v>
                </c:pt>
                <c:pt idx="870">
                  <c:v>2.93</c:v>
                </c:pt>
                <c:pt idx="871">
                  <c:v>2.95</c:v>
                </c:pt>
                <c:pt idx="872">
                  <c:v>2.87</c:v>
                </c:pt>
                <c:pt idx="873">
                  <c:v>2.66</c:v>
                </c:pt>
                <c:pt idx="874">
                  <c:v>2.68</c:v>
                </c:pt>
                <c:pt idx="875">
                  <c:v>2.59</c:v>
                </c:pt>
                <c:pt idx="876">
                  <c:v>2.48</c:v>
                </c:pt>
                <c:pt idx="877">
                  <c:v>2.47</c:v>
                </c:pt>
                <c:pt idx="878">
                  <c:v>2.37</c:v>
                </c:pt>
                <c:pt idx="879">
                  <c:v>2.29</c:v>
                </c:pt>
                <c:pt idx="880">
                  <c:v>2.37</c:v>
                </c:pt>
                <c:pt idx="881">
                  <c:v>2.38</c:v>
                </c:pt>
                <c:pt idx="882">
                  <c:v>2.3</c:v>
                </c:pt>
                <c:pt idx="883">
                  <c:v>2.36</c:v>
                </c:pt>
                <c:pt idx="884">
                  <c:v>2.38</c:v>
                </c:pt>
                <c:pt idx="885">
                  <c:v>2.43</c:v>
                </c:pt>
                <c:pt idx="886">
                  <c:v>2.48</c:v>
                </c:pt>
                <c:pt idx="887">
                  <c:v>2.51</c:v>
                </c:pt>
                <c:pt idx="888">
                  <c:v>2.61</c:v>
                </c:pt>
                <c:pt idx="889">
                  <c:v>2.65</c:v>
                </c:pt>
                <c:pt idx="890">
                  <c:v>2.68</c:v>
                </c:pt>
                <c:pt idx="891">
                  <c:v>2.75</c:v>
                </c:pt>
                <c:pt idx="892">
                  <c:v>2.76</c:v>
                </c:pt>
                <c:pt idx="893">
                  <c:v>2.78</c:v>
                </c:pt>
                <c:pt idx="894">
                  <c:v>2.9</c:v>
                </c:pt>
                <c:pt idx="895">
                  <c:v>2.97</c:v>
                </c:pt>
                <c:pt idx="896">
                  <c:v>2.97</c:v>
                </c:pt>
                <c:pt idx="897">
                  <c:v>2.88</c:v>
                </c:pt>
                <c:pt idx="898">
                  <c:v>2.89</c:v>
                </c:pt>
                <c:pt idx="899">
                  <c:v>2.96</c:v>
                </c:pt>
                <c:pt idx="900">
                  <c:v>2.9</c:v>
                </c:pt>
                <c:pt idx="901">
                  <c:v>2.84</c:v>
                </c:pt>
                <c:pt idx="902">
                  <c:v>2.96</c:v>
                </c:pt>
                <c:pt idx="903">
                  <c:v>3.18</c:v>
                </c:pt>
                <c:pt idx="904">
                  <c:v>3.07</c:v>
                </c:pt>
                <c:pt idx="905">
                  <c:v>3.0</c:v>
                </c:pt>
                <c:pt idx="906">
                  <c:v>3.11</c:v>
                </c:pt>
                <c:pt idx="907">
                  <c:v>3.33</c:v>
                </c:pt>
                <c:pt idx="908">
                  <c:v>3.38</c:v>
                </c:pt>
                <c:pt idx="909">
                  <c:v>3.34</c:v>
                </c:pt>
                <c:pt idx="910">
                  <c:v>3.49</c:v>
                </c:pt>
                <c:pt idx="911">
                  <c:v>3.59</c:v>
                </c:pt>
                <c:pt idx="912">
                  <c:v>3.46</c:v>
                </c:pt>
                <c:pt idx="913">
                  <c:v>3.34</c:v>
                </c:pt>
                <c:pt idx="914">
                  <c:v>3.41</c:v>
                </c:pt>
                <c:pt idx="915">
                  <c:v>3.48</c:v>
                </c:pt>
                <c:pt idx="916">
                  <c:v>3.6</c:v>
                </c:pt>
                <c:pt idx="917">
                  <c:v>3.8</c:v>
                </c:pt>
                <c:pt idx="918">
                  <c:v>3.93</c:v>
                </c:pt>
                <c:pt idx="919">
                  <c:v>3.93</c:v>
                </c:pt>
                <c:pt idx="920">
                  <c:v>3.92</c:v>
                </c:pt>
                <c:pt idx="921">
                  <c:v>3.97</c:v>
                </c:pt>
                <c:pt idx="922">
                  <c:v>3.72</c:v>
                </c:pt>
                <c:pt idx="923">
                  <c:v>3.21</c:v>
                </c:pt>
                <c:pt idx="924">
                  <c:v>3.09</c:v>
                </c:pt>
                <c:pt idx="925">
                  <c:v>3.05</c:v>
                </c:pt>
                <c:pt idx="926">
                  <c:v>2.98</c:v>
                </c:pt>
                <c:pt idx="927">
                  <c:v>2.88</c:v>
                </c:pt>
                <c:pt idx="928">
                  <c:v>2.92</c:v>
                </c:pt>
                <c:pt idx="929">
                  <c:v>2.97</c:v>
                </c:pt>
                <c:pt idx="930">
                  <c:v>3.2</c:v>
                </c:pt>
                <c:pt idx="931">
                  <c:v>3.54</c:v>
                </c:pt>
                <c:pt idx="932">
                  <c:v>3.76</c:v>
                </c:pt>
                <c:pt idx="933">
                  <c:v>3.8</c:v>
                </c:pt>
                <c:pt idx="934">
                  <c:v>3.74</c:v>
                </c:pt>
                <c:pt idx="935">
                  <c:v>3.86</c:v>
                </c:pt>
                <c:pt idx="936">
                  <c:v>4.02</c:v>
                </c:pt>
                <c:pt idx="937">
                  <c:v>3.96</c:v>
                </c:pt>
                <c:pt idx="938">
                  <c:v>3.99</c:v>
                </c:pt>
                <c:pt idx="939">
                  <c:v>4.119999999999999</c:v>
                </c:pt>
                <c:pt idx="940">
                  <c:v>4.31</c:v>
                </c:pt>
                <c:pt idx="941">
                  <c:v>4.34</c:v>
                </c:pt>
                <c:pt idx="942">
                  <c:v>4.4</c:v>
                </c:pt>
                <c:pt idx="943">
                  <c:v>4.43</c:v>
                </c:pt>
                <c:pt idx="944">
                  <c:v>4.68</c:v>
                </c:pt>
                <c:pt idx="945">
                  <c:v>4.53</c:v>
                </c:pt>
                <c:pt idx="946">
                  <c:v>4.53</c:v>
                </c:pt>
                <c:pt idx="947">
                  <c:v>4.689999999999999</c:v>
                </c:pt>
                <c:pt idx="948">
                  <c:v>4.72</c:v>
                </c:pt>
                <c:pt idx="949">
                  <c:v>4.49</c:v>
                </c:pt>
                <c:pt idx="950">
                  <c:v>4.25</c:v>
                </c:pt>
                <c:pt idx="951">
                  <c:v>4.28</c:v>
                </c:pt>
                <c:pt idx="952">
                  <c:v>4.35</c:v>
                </c:pt>
                <c:pt idx="953">
                  <c:v>4.149999999999999</c:v>
                </c:pt>
                <c:pt idx="954">
                  <c:v>3.9</c:v>
                </c:pt>
                <c:pt idx="955">
                  <c:v>3.8</c:v>
                </c:pt>
                <c:pt idx="956">
                  <c:v>3.8</c:v>
                </c:pt>
                <c:pt idx="957">
                  <c:v>3.89</c:v>
                </c:pt>
                <c:pt idx="958">
                  <c:v>3.93</c:v>
                </c:pt>
                <c:pt idx="959">
                  <c:v>3.84</c:v>
                </c:pt>
                <c:pt idx="960">
                  <c:v>3.84</c:v>
                </c:pt>
                <c:pt idx="961">
                  <c:v>3.78</c:v>
                </c:pt>
                <c:pt idx="962">
                  <c:v>3.74</c:v>
                </c:pt>
                <c:pt idx="963">
                  <c:v>3.78</c:v>
                </c:pt>
                <c:pt idx="964">
                  <c:v>3.71</c:v>
                </c:pt>
                <c:pt idx="965">
                  <c:v>3.88</c:v>
                </c:pt>
                <c:pt idx="966">
                  <c:v>3.92</c:v>
                </c:pt>
                <c:pt idx="967">
                  <c:v>4.04</c:v>
                </c:pt>
                <c:pt idx="968">
                  <c:v>3.98</c:v>
                </c:pt>
                <c:pt idx="969">
                  <c:v>3.92</c:v>
                </c:pt>
                <c:pt idx="970">
                  <c:v>3.94</c:v>
                </c:pt>
                <c:pt idx="971">
                  <c:v>4.06</c:v>
                </c:pt>
                <c:pt idx="972">
                  <c:v>4.08</c:v>
                </c:pt>
                <c:pt idx="973">
                  <c:v>4.04</c:v>
                </c:pt>
                <c:pt idx="974">
                  <c:v>3.93</c:v>
                </c:pt>
                <c:pt idx="975">
                  <c:v>3.84</c:v>
                </c:pt>
                <c:pt idx="976">
                  <c:v>3.87</c:v>
                </c:pt>
                <c:pt idx="977">
                  <c:v>3.91</c:v>
                </c:pt>
                <c:pt idx="978">
                  <c:v>4.01</c:v>
                </c:pt>
                <c:pt idx="979">
                  <c:v>3.98</c:v>
                </c:pt>
                <c:pt idx="980">
                  <c:v>3.98</c:v>
                </c:pt>
                <c:pt idx="981">
                  <c:v>3.93</c:v>
                </c:pt>
                <c:pt idx="982">
                  <c:v>3.92</c:v>
                </c:pt>
                <c:pt idx="983">
                  <c:v>3.86</c:v>
                </c:pt>
                <c:pt idx="984">
                  <c:v>3.83</c:v>
                </c:pt>
                <c:pt idx="985">
                  <c:v>3.92</c:v>
                </c:pt>
                <c:pt idx="986">
                  <c:v>3.93</c:v>
                </c:pt>
                <c:pt idx="987">
                  <c:v>3.97</c:v>
                </c:pt>
                <c:pt idx="988">
                  <c:v>3.93</c:v>
                </c:pt>
                <c:pt idx="989">
                  <c:v>3.99</c:v>
                </c:pt>
                <c:pt idx="990">
                  <c:v>4.02</c:v>
                </c:pt>
                <c:pt idx="991">
                  <c:v>4.0</c:v>
                </c:pt>
                <c:pt idx="992">
                  <c:v>4.08</c:v>
                </c:pt>
                <c:pt idx="993">
                  <c:v>4.109999999999999</c:v>
                </c:pt>
                <c:pt idx="994">
                  <c:v>4.119999999999999</c:v>
                </c:pt>
                <c:pt idx="995">
                  <c:v>4.13</c:v>
                </c:pt>
                <c:pt idx="996">
                  <c:v>4.17</c:v>
                </c:pt>
                <c:pt idx="997">
                  <c:v>4.149999999999999</c:v>
                </c:pt>
                <c:pt idx="998">
                  <c:v>4.22</c:v>
                </c:pt>
                <c:pt idx="999">
                  <c:v>4.23</c:v>
                </c:pt>
                <c:pt idx="1000">
                  <c:v>4.2</c:v>
                </c:pt>
                <c:pt idx="1001">
                  <c:v>4.17</c:v>
                </c:pt>
                <c:pt idx="1002">
                  <c:v>4.189999999999999</c:v>
                </c:pt>
                <c:pt idx="1003">
                  <c:v>4.189999999999999</c:v>
                </c:pt>
                <c:pt idx="1004">
                  <c:v>4.2</c:v>
                </c:pt>
                <c:pt idx="1005">
                  <c:v>4.189999999999999</c:v>
                </c:pt>
                <c:pt idx="1006">
                  <c:v>4.149999999999999</c:v>
                </c:pt>
                <c:pt idx="1007">
                  <c:v>4.18</c:v>
                </c:pt>
                <c:pt idx="1008">
                  <c:v>4.189999999999999</c:v>
                </c:pt>
                <c:pt idx="1009">
                  <c:v>4.21</c:v>
                </c:pt>
                <c:pt idx="1010">
                  <c:v>4.21</c:v>
                </c:pt>
                <c:pt idx="1011">
                  <c:v>4.2</c:v>
                </c:pt>
                <c:pt idx="1012">
                  <c:v>4.21</c:v>
                </c:pt>
                <c:pt idx="1013">
                  <c:v>4.21</c:v>
                </c:pt>
                <c:pt idx="1014">
                  <c:v>4.2</c:v>
                </c:pt>
                <c:pt idx="1015">
                  <c:v>4.25</c:v>
                </c:pt>
                <c:pt idx="1016">
                  <c:v>4.29</c:v>
                </c:pt>
                <c:pt idx="1017">
                  <c:v>4.35</c:v>
                </c:pt>
                <c:pt idx="1018">
                  <c:v>4.45</c:v>
                </c:pt>
                <c:pt idx="1019">
                  <c:v>4.619999999999999</c:v>
                </c:pt>
                <c:pt idx="1020">
                  <c:v>4.609999999999999</c:v>
                </c:pt>
                <c:pt idx="1021">
                  <c:v>4.83</c:v>
                </c:pt>
                <c:pt idx="1022">
                  <c:v>4.87</c:v>
                </c:pt>
                <c:pt idx="1023">
                  <c:v>4.75</c:v>
                </c:pt>
                <c:pt idx="1024">
                  <c:v>4.78</c:v>
                </c:pt>
                <c:pt idx="1025">
                  <c:v>4.81</c:v>
                </c:pt>
                <c:pt idx="1026">
                  <c:v>5.02</c:v>
                </c:pt>
                <c:pt idx="1027">
                  <c:v>5.22</c:v>
                </c:pt>
                <c:pt idx="1028">
                  <c:v>5.18</c:v>
                </c:pt>
                <c:pt idx="1029">
                  <c:v>5.01</c:v>
                </c:pt>
                <c:pt idx="1030">
                  <c:v>5.159999999999999</c:v>
                </c:pt>
                <c:pt idx="1031">
                  <c:v>4.84</c:v>
                </c:pt>
                <c:pt idx="1032">
                  <c:v>4.58</c:v>
                </c:pt>
                <c:pt idx="1033">
                  <c:v>4.63</c:v>
                </c:pt>
                <c:pt idx="1034">
                  <c:v>4.54</c:v>
                </c:pt>
                <c:pt idx="1035">
                  <c:v>4.59</c:v>
                </c:pt>
                <c:pt idx="1036">
                  <c:v>4.85</c:v>
                </c:pt>
                <c:pt idx="1037">
                  <c:v>5.02</c:v>
                </c:pt>
                <c:pt idx="1038">
                  <c:v>5.159999999999999</c:v>
                </c:pt>
                <c:pt idx="1039">
                  <c:v>5.28</c:v>
                </c:pt>
                <c:pt idx="1040">
                  <c:v>5.3</c:v>
                </c:pt>
                <c:pt idx="1041">
                  <c:v>5.48</c:v>
                </c:pt>
                <c:pt idx="1042">
                  <c:v>5.75</c:v>
                </c:pt>
                <c:pt idx="1043">
                  <c:v>5.7</c:v>
                </c:pt>
                <c:pt idx="1044">
                  <c:v>5.53</c:v>
                </c:pt>
                <c:pt idx="1045">
                  <c:v>5.56</c:v>
                </c:pt>
                <c:pt idx="1046">
                  <c:v>5.74</c:v>
                </c:pt>
                <c:pt idx="1047">
                  <c:v>5.64</c:v>
                </c:pt>
                <c:pt idx="1048">
                  <c:v>5.87</c:v>
                </c:pt>
                <c:pt idx="1049">
                  <c:v>5.72</c:v>
                </c:pt>
                <c:pt idx="1050">
                  <c:v>5.5</c:v>
                </c:pt>
                <c:pt idx="1051">
                  <c:v>5.42</c:v>
                </c:pt>
                <c:pt idx="1052">
                  <c:v>5.46</c:v>
                </c:pt>
                <c:pt idx="1053">
                  <c:v>5.58</c:v>
                </c:pt>
                <c:pt idx="1054">
                  <c:v>5.7</c:v>
                </c:pt>
                <c:pt idx="1055">
                  <c:v>6.03</c:v>
                </c:pt>
                <c:pt idx="1056">
                  <c:v>6.04</c:v>
                </c:pt>
                <c:pt idx="1057">
                  <c:v>6.189999999999999</c:v>
                </c:pt>
                <c:pt idx="1058">
                  <c:v>6.3</c:v>
                </c:pt>
                <c:pt idx="1059">
                  <c:v>6.17</c:v>
                </c:pt>
                <c:pt idx="1060">
                  <c:v>6.319999999999999</c:v>
                </c:pt>
                <c:pt idx="1061">
                  <c:v>6.57</c:v>
                </c:pt>
                <c:pt idx="1062">
                  <c:v>6.72</c:v>
                </c:pt>
                <c:pt idx="1063">
                  <c:v>6.689999999999999</c:v>
                </c:pt>
                <c:pt idx="1064">
                  <c:v>7.159999999999999</c:v>
                </c:pt>
                <c:pt idx="1065">
                  <c:v>7.1</c:v>
                </c:pt>
                <c:pt idx="1066">
                  <c:v>7.14</c:v>
                </c:pt>
                <c:pt idx="1067">
                  <c:v>7.649999999999999</c:v>
                </c:pt>
                <c:pt idx="1068">
                  <c:v>7.79</c:v>
                </c:pt>
                <c:pt idx="1069">
                  <c:v>7.24</c:v>
                </c:pt>
                <c:pt idx="1070">
                  <c:v>7.07</c:v>
                </c:pt>
                <c:pt idx="1071">
                  <c:v>7.39</c:v>
                </c:pt>
                <c:pt idx="1072">
                  <c:v>7.91</c:v>
                </c:pt>
                <c:pt idx="1073">
                  <c:v>7.84</c:v>
                </c:pt>
                <c:pt idx="1074">
                  <c:v>7.46</c:v>
                </c:pt>
                <c:pt idx="1075">
                  <c:v>7.53</c:v>
                </c:pt>
                <c:pt idx="1076">
                  <c:v>7.39</c:v>
                </c:pt>
                <c:pt idx="1077">
                  <c:v>7.33</c:v>
                </c:pt>
                <c:pt idx="1078">
                  <c:v>6.84</c:v>
                </c:pt>
                <c:pt idx="1079">
                  <c:v>6.39</c:v>
                </c:pt>
                <c:pt idx="1080">
                  <c:v>6.24</c:v>
                </c:pt>
                <c:pt idx="1081">
                  <c:v>6.109999999999999</c:v>
                </c:pt>
                <c:pt idx="1082">
                  <c:v>5.7</c:v>
                </c:pt>
                <c:pt idx="1083">
                  <c:v>5.83</c:v>
                </c:pt>
                <c:pt idx="1084">
                  <c:v>6.39</c:v>
                </c:pt>
                <c:pt idx="1085">
                  <c:v>6.52</c:v>
                </c:pt>
                <c:pt idx="1086">
                  <c:v>6.73</c:v>
                </c:pt>
                <c:pt idx="1087">
                  <c:v>6.58</c:v>
                </c:pt>
                <c:pt idx="1088">
                  <c:v>6.14</c:v>
                </c:pt>
                <c:pt idx="1089">
                  <c:v>5.93</c:v>
                </c:pt>
                <c:pt idx="1090">
                  <c:v>5.81</c:v>
                </c:pt>
                <c:pt idx="1091">
                  <c:v>5.93</c:v>
                </c:pt>
                <c:pt idx="1092">
                  <c:v>5.95</c:v>
                </c:pt>
                <c:pt idx="1093">
                  <c:v>6.08</c:v>
                </c:pt>
                <c:pt idx="1094">
                  <c:v>6.07</c:v>
                </c:pt>
                <c:pt idx="1095">
                  <c:v>6.189999999999999</c:v>
                </c:pt>
                <c:pt idx="1096">
                  <c:v>6.13</c:v>
                </c:pt>
                <c:pt idx="1097">
                  <c:v>6.109999999999999</c:v>
                </c:pt>
                <c:pt idx="1098">
                  <c:v>6.109999999999999</c:v>
                </c:pt>
                <c:pt idx="1099">
                  <c:v>6.21</c:v>
                </c:pt>
                <c:pt idx="1100">
                  <c:v>6.55</c:v>
                </c:pt>
                <c:pt idx="1101">
                  <c:v>6.48</c:v>
                </c:pt>
                <c:pt idx="1102">
                  <c:v>6.28</c:v>
                </c:pt>
                <c:pt idx="1103">
                  <c:v>6.359999999999999</c:v>
                </c:pt>
                <c:pt idx="1104">
                  <c:v>6.46</c:v>
                </c:pt>
                <c:pt idx="1105">
                  <c:v>6.64</c:v>
                </c:pt>
                <c:pt idx="1106">
                  <c:v>6.71</c:v>
                </c:pt>
                <c:pt idx="1107">
                  <c:v>6.67</c:v>
                </c:pt>
                <c:pt idx="1108">
                  <c:v>6.85</c:v>
                </c:pt>
                <c:pt idx="1109">
                  <c:v>6.9</c:v>
                </c:pt>
                <c:pt idx="1110">
                  <c:v>7.13</c:v>
                </c:pt>
                <c:pt idx="1111">
                  <c:v>7.4</c:v>
                </c:pt>
                <c:pt idx="1112">
                  <c:v>7.09</c:v>
                </c:pt>
                <c:pt idx="1113">
                  <c:v>6.79</c:v>
                </c:pt>
                <c:pt idx="1114">
                  <c:v>6.73</c:v>
                </c:pt>
                <c:pt idx="1115">
                  <c:v>6.74</c:v>
                </c:pt>
                <c:pt idx="1116">
                  <c:v>6.99</c:v>
                </c:pt>
                <c:pt idx="1117">
                  <c:v>6.96</c:v>
                </c:pt>
                <c:pt idx="1118">
                  <c:v>7.21</c:v>
                </c:pt>
                <c:pt idx="1119">
                  <c:v>7.51</c:v>
                </c:pt>
                <c:pt idx="1120">
                  <c:v>7.58</c:v>
                </c:pt>
                <c:pt idx="1121">
                  <c:v>7.54</c:v>
                </c:pt>
                <c:pt idx="1122">
                  <c:v>7.81</c:v>
                </c:pt>
                <c:pt idx="1123">
                  <c:v>8.040000000000001</c:v>
                </c:pt>
                <c:pt idx="1124">
                  <c:v>8.040000000000001</c:v>
                </c:pt>
                <c:pt idx="1125">
                  <c:v>7.9</c:v>
                </c:pt>
                <c:pt idx="1126">
                  <c:v>7.68</c:v>
                </c:pt>
                <c:pt idx="1127">
                  <c:v>7.43</c:v>
                </c:pt>
                <c:pt idx="1128">
                  <c:v>7.5</c:v>
                </c:pt>
                <c:pt idx="1129">
                  <c:v>7.39</c:v>
                </c:pt>
                <c:pt idx="1130">
                  <c:v>7.73</c:v>
                </c:pt>
                <c:pt idx="1131">
                  <c:v>8.229999999999998</c:v>
                </c:pt>
                <c:pt idx="1132">
                  <c:v>8.06</c:v>
                </c:pt>
                <c:pt idx="1133">
                  <c:v>7.859999999999999</c:v>
                </c:pt>
                <c:pt idx="1134">
                  <c:v>8.06</c:v>
                </c:pt>
                <c:pt idx="1135">
                  <c:v>8.4</c:v>
                </c:pt>
                <c:pt idx="1136">
                  <c:v>8.43</c:v>
                </c:pt>
                <c:pt idx="1137">
                  <c:v>8.139999999999998</c:v>
                </c:pt>
                <c:pt idx="1138">
                  <c:v>8.05</c:v>
                </c:pt>
                <c:pt idx="1139">
                  <c:v>8.0</c:v>
                </c:pt>
                <c:pt idx="1140">
                  <c:v>7.74</c:v>
                </c:pt>
                <c:pt idx="1141">
                  <c:v>7.79</c:v>
                </c:pt>
                <c:pt idx="1142">
                  <c:v>7.73</c:v>
                </c:pt>
                <c:pt idx="1143">
                  <c:v>7.56</c:v>
                </c:pt>
                <c:pt idx="1144">
                  <c:v>7.9</c:v>
                </c:pt>
                <c:pt idx="1145">
                  <c:v>7.859999999999999</c:v>
                </c:pt>
                <c:pt idx="1146">
                  <c:v>7.83</c:v>
                </c:pt>
                <c:pt idx="1147">
                  <c:v>7.77</c:v>
                </c:pt>
                <c:pt idx="1148">
                  <c:v>7.59</c:v>
                </c:pt>
                <c:pt idx="1149">
                  <c:v>7.41</c:v>
                </c:pt>
                <c:pt idx="1150">
                  <c:v>7.29</c:v>
                </c:pt>
                <c:pt idx="1151">
                  <c:v>6.87</c:v>
                </c:pt>
                <c:pt idx="1152">
                  <c:v>7.21</c:v>
                </c:pt>
                <c:pt idx="1153">
                  <c:v>7.39</c:v>
                </c:pt>
                <c:pt idx="1154">
                  <c:v>7.46</c:v>
                </c:pt>
                <c:pt idx="1155">
                  <c:v>7.37</c:v>
                </c:pt>
                <c:pt idx="1156">
                  <c:v>7.46</c:v>
                </c:pt>
                <c:pt idx="1157">
                  <c:v>7.28</c:v>
                </c:pt>
                <c:pt idx="1158">
                  <c:v>7.33</c:v>
                </c:pt>
                <c:pt idx="1159">
                  <c:v>7.4</c:v>
                </c:pt>
                <c:pt idx="1160">
                  <c:v>7.34</c:v>
                </c:pt>
                <c:pt idx="1161">
                  <c:v>7.52</c:v>
                </c:pt>
                <c:pt idx="1162">
                  <c:v>7.58</c:v>
                </c:pt>
                <c:pt idx="1163">
                  <c:v>7.689999999999999</c:v>
                </c:pt>
                <c:pt idx="1164">
                  <c:v>7.96</c:v>
                </c:pt>
                <c:pt idx="1165">
                  <c:v>8.030000000000001</c:v>
                </c:pt>
                <c:pt idx="1166">
                  <c:v>8.040000000000001</c:v>
                </c:pt>
                <c:pt idx="1167">
                  <c:v>8.15</c:v>
                </c:pt>
                <c:pt idx="1168">
                  <c:v>8.35</c:v>
                </c:pt>
                <c:pt idx="1169">
                  <c:v>8.460000000000002</c:v>
                </c:pt>
                <c:pt idx="1170">
                  <c:v>8.639999999999998</c:v>
                </c:pt>
                <c:pt idx="1171">
                  <c:v>8.41</c:v>
                </c:pt>
                <c:pt idx="1172">
                  <c:v>8.42</c:v>
                </c:pt>
                <c:pt idx="1173">
                  <c:v>8.639999999999998</c:v>
                </c:pt>
                <c:pt idx="1174">
                  <c:v>8.81</c:v>
                </c:pt>
                <c:pt idx="1175">
                  <c:v>9.01</c:v>
                </c:pt>
                <c:pt idx="1176">
                  <c:v>9.1</c:v>
                </c:pt>
                <c:pt idx="1177">
                  <c:v>9.1</c:v>
                </c:pt>
                <c:pt idx="1178">
                  <c:v>9.120000000000001</c:v>
                </c:pt>
                <c:pt idx="1179">
                  <c:v>9.18</c:v>
                </c:pt>
                <c:pt idx="1180">
                  <c:v>9.25</c:v>
                </c:pt>
                <c:pt idx="1181">
                  <c:v>8.91</c:v>
                </c:pt>
                <c:pt idx="1182">
                  <c:v>8.95</c:v>
                </c:pt>
                <c:pt idx="1183">
                  <c:v>9.030000000000001</c:v>
                </c:pt>
                <c:pt idx="1184">
                  <c:v>9.33</c:v>
                </c:pt>
                <c:pt idx="1185">
                  <c:v>10.3</c:v>
                </c:pt>
                <c:pt idx="1186">
                  <c:v>10.65</c:v>
                </c:pt>
                <c:pt idx="1187">
                  <c:v>10.39</c:v>
                </c:pt>
                <c:pt idx="1188">
                  <c:v>10.8</c:v>
                </c:pt>
                <c:pt idx="1189">
                  <c:v>12.41</c:v>
                </c:pt>
                <c:pt idx="1190">
                  <c:v>12.75</c:v>
                </c:pt>
                <c:pt idx="1191">
                  <c:v>11.47</c:v>
                </c:pt>
                <c:pt idx="1192">
                  <c:v>10.18</c:v>
                </c:pt>
                <c:pt idx="1193">
                  <c:v>9.780000000000001</c:v>
                </c:pt>
                <c:pt idx="1194">
                  <c:v>10.25</c:v>
                </c:pt>
                <c:pt idx="1195">
                  <c:v>11.1</c:v>
                </c:pt>
                <c:pt idx="1196">
                  <c:v>11.51</c:v>
                </c:pt>
                <c:pt idx="1197">
                  <c:v>11.75</c:v>
                </c:pt>
                <c:pt idx="1198">
                  <c:v>12.68</c:v>
                </c:pt>
                <c:pt idx="1199">
                  <c:v>12.84</c:v>
                </c:pt>
                <c:pt idx="1200">
                  <c:v>12.57</c:v>
                </c:pt>
                <c:pt idx="1201">
                  <c:v>13.19</c:v>
                </c:pt>
                <c:pt idx="1202">
                  <c:v>13.12</c:v>
                </c:pt>
                <c:pt idx="1203">
                  <c:v>13.68</c:v>
                </c:pt>
                <c:pt idx="1204">
                  <c:v>14.1</c:v>
                </c:pt>
                <c:pt idx="1205">
                  <c:v>13.47</c:v>
                </c:pt>
                <c:pt idx="1206">
                  <c:v>14.28</c:v>
                </c:pt>
                <c:pt idx="1207">
                  <c:v>14.94</c:v>
                </c:pt>
                <c:pt idx="1208">
                  <c:v>15.32</c:v>
                </c:pt>
                <c:pt idx="1209">
                  <c:v>15.15</c:v>
                </c:pt>
                <c:pt idx="1210">
                  <c:v>13.39</c:v>
                </c:pt>
                <c:pt idx="1211">
                  <c:v>13.72</c:v>
                </c:pt>
                <c:pt idx="1212">
                  <c:v>14.59</c:v>
                </c:pt>
                <c:pt idx="1213">
                  <c:v>14.43</c:v>
                </c:pt>
                <c:pt idx="1214">
                  <c:v>13.86</c:v>
                </c:pt>
                <c:pt idx="1215">
                  <c:v>13.87</c:v>
                </c:pt>
                <c:pt idx="1216">
                  <c:v>13.62</c:v>
                </c:pt>
                <c:pt idx="1217">
                  <c:v>14.3</c:v>
                </c:pt>
                <c:pt idx="1218">
                  <c:v>13.95</c:v>
                </c:pt>
                <c:pt idx="1219">
                  <c:v>13.06</c:v>
                </c:pt>
                <c:pt idx="1220">
                  <c:v>12.34</c:v>
                </c:pt>
                <c:pt idx="1221">
                  <c:v>10.91</c:v>
                </c:pt>
                <c:pt idx="1222">
                  <c:v>10.55</c:v>
                </c:pt>
                <c:pt idx="1223">
                  <c:v>10.54</c:v>
                </c:pt>
                <c:pt idx="1224">
                  <c:v>10.46</c:v>
                </c:pt>
                <c:pt idx="1225">
                  <c:v>10.72</c:v>
                </c:pt>
                <c:pt idx="1226">
                  <c:v>10.51</c:v>
                </c:pt>
                <c:pt idx="1227">
                  <c:v>10.4</c:v>
                </c:pt>
                <c:pt idx="1228">
                  <c:v>10.38</c:v>
                </c:pt>
                <c:pt idx="1229">
                  <c:v>10.85</c:v>
                </c:pt>
                <c:pt idx="1230">
                  <c:v>11.38</c:v>
                </c:pt>
                <c:pt idx="1231">
                  <c:v>11.85</c:v>
                </c:pt>
                <c:pt idx="1232">
                  <c:v>11.65</c:v>
                </c:pt>
                <c:pt idx="1233">
                  <c:v>11.54</c:v>
                </c:pt>
                <c:pt idx="1234">
                  <c:v>11.69</c:v>
                </c:pt>
                <c:pt idx="1235">
                  <c:v>11.83</c:v>
                </c:pt>
                <c:pt idx="1236">
                  <c:v>11.67</c:v>
                </c:pt>
                <c:pt idx="1237">
                  <c:v>11.84</c:v>
                </c:pt>
                <c:pt idx="1238">
                  <c:v>12.32</c:v>
                </c:pt>
                <c:pt idx="1239">
                  <c:v>12.63</c:v>
                </c:pt>
                <c:pt idx="1240">
                  <c:v>13.41</c:v>
                </c:pt>
                <c:pt idx="1241">
                  <c:v>13.56</c:v>
                </c:pt>
                <c:pt idx="1242">
                  <c:v>13.36</c:v>
                </c:pt>
                <c:pt idx="1243">
                  <c:v>12.72</c:v>
                </c:pt>
                <c:pt idx="1244">
                  <c:v>12.52</c:v>
                </c:pt>
                <c:pt idx="1245">
                  <c:v>12.16</c:v>
                </c:pt>
                <c:pt idx="1246">
                  <c:v>11.57</c:v>
                </c:pt>
                <c:pt idx="1247">
                  <c:v>11.5</c:v>
                </c:pt>
                <c:pt idx="1248">
                  <c:v>11.38</c:v>
                </c:pt>
                <c:pt idx="1249">
                  <c:v>11.51</c:v>
                </c:pt>
                <c:pt idx="1250">
                  <c:v>11.86</c:v>
                </c:pt>
                <c:pt idx="1251">
                  <c:v>11.43</c:v>
                </c:pt>
                <c:pt idx="1252">
                  <c:v>10.85</c:v>
                </c:pt>
                <c:pt idx="1253">
                  <c:v>10.16</c:v>
                </c:pt>
                <c:pt idx="1254">
                  <c:v>10.31</c:v>
                </c:pt>
                <c:pt idx="1255">
                  <c:v>10.33</c:v>
                </c:pt>
                <c:pt idx="1256">
                  <c:v>10.37</c:v>
                </c:pt>
                <c:pt idx="1257">
                  <c:v>10.24</c:v>
                </c:pt>
                <c:pt idx="1258">
                  <c:v>9.780000000000001</c:v>
                </c:pt>
                <c:pt idx="1259">
                  <c:v>9.26</c:v>
                </c:pt>
                <c:pt idx="1260">
                  <c:v>9.19</c:v>
                </c:pt>
                <c:pt idx="1261">
                  <c:v>8.700000000000001</c:v>
                </c:pt>
                <c:pt idx="1262">
                  <c:v>7.78</c:v>
                </c:pt>
                <c:pt idx="1263">
                  <c:v>7.3</c:v>
                </c:pt>
                <c:pt idx="1264">
                  <c:v>7.71</c:v>
                </c:pt>
                <c:pt idx="1265">
                  <c:v>7.8</c:v>
                </c:pt>
                <c:pt idx="1266">
                  <c:v>7.3</c:v>
                </c:pt>
                <c:pt idx="1267">
                  <c:v>7.17</c:v>
                </c:pt>
                <c:pt idx="1268">
                  <c:v>7.45</c:v>
                </c:pt>
                <c:pt idx="1269">
                  <c:v>7.43</c:v>
                </c:pt>
                <c:pt idx="1270">
                  <c:v>7.25</c:v>
                </c:pt>
                <c:pt idx="1271">
                  <c:v>7.109999999999999</c:v>
                </c:pt>
                <c:pt idx="1272">
                  <c:v>7.08</c:v>
                </c:pt>
                <c:pt idx="1273">
                  <c:v>7.25</c:v>
                </c:pt>
                <c:pt idx="1274">
                  <c:v>7.25</c:v>
                </c:pt>
                <c:pt idx="1275">
                  <c:v>8.02</c:v>
                </c:pt>
                <c:pt idx="1276">
                  <c:v>8.61</c:v>
                </c:pt>
                <c:pt idx="1277">
                  <c:v>8.4</c:v>
                </c:pt>
                <c:pt idx="1278">
                  <c:v>8.45</c:v>
                </c:pt>
                <c:pt idx="1279">
                  <c:v>8.76</c:v>
                </c:pt>
                <c:pt idx="1280">
                  <c:v>9.42</c:v>
                </c:pt>
                <c:pt idx="1281">
                  <c:v>9.52</c:v>
                </c:pt>
                <c:pt idx="1282">
                  <c:v>8.86</c:v>
                </c:pt>
                <c:pt idx="1283">
                  <c:v>8.99</c:v>
                </c:pt>
                <c:pt idx="1284">
                  <c:v>8.67</c:v>
                </c:pt>
                <c:pt idx="1285">
                  <c:v>8.210000000000001</c:v>
                </c:pt>
                <c:pt idx="1286">
                  <c:v>8.370000000000002</c:v>
                </c:pt>
                <c:pt idx="1287">
                  <c:v>8.719999999999998</c:v>
                </c:pt>
                <c:pt idx="1288">
                  <c:v>9.09</c:v>
                </c:pt>
                <c:pt idx="1289">
                  <c:v>8.92</c:v>
                </c:pt>
                <c:pt idx="1290">
                  <c:v>9.06</c:v>
                </c:pt>
                <c:pt idx="1291">
                  <c:v>9.26</c:v>
                </c:pt>
                <c:pt idx="1292">
                  <c:v>8.98</c:v>
                </c:pt>
                <c:pt idx="1293">
                  <c:v>8.8</c:v>
                </c:pt>
                <c:pt idx="1294">
                  <c:v>8.960000000000002</c:v>
                </c:pt>
                <c:pt idx="1295">
                  <c:v>9.11</c:v>
                </c:pt>
                <c:pt idx="1296">
                  <c:v>9.09</c:v>
                </c:pt>
                <c:pt idx="1297">
                  <c:v>9.17</c:v>
                </c:pt>
                <c:pt idx="1298">
                  <c:v>9.36</c:v>
                </c:pt>
                <c:pt idx="1299">
                  <c:v>9.18</c:v>
                </c:pt>
                <c:pt idx="1300">
                  <c:v>8.86</c:v>
                </c:pt>
                <c:pt idx="1301">
                  <c:v>8.280000000000001</c:v>
                </c:pt>
                <c:pt idx="1302">
                  <c:v>8.02</c:v>
                </c:pt>
                <c:pt idx="1303">
                  <c:v>8.11</c:v>
                </c:pt>
                <c:pt idx="1304">
                  <c:v>8.19</c:v>
                </c:pt>
                <c:pt idx="1305">
                  <c:v>8.01</c:v>
                </c:pt>
                <c:pt idx="1306">
                  <c:v>7.87</c:v>
                </c:pt>
                <c:pt idx="1307">
                  <c:v>7.84</c:v>
                </c:pt>
                <c:pt idx="1308">
                  <c:v>8.210000000000001</c:v>
                </c:pt>
                <c:pt idx="1309">
                  <c:v>8.47</c:v>
                </c:pt>
                <c:pt idx="1310">
                  <c:v>8.59</c:v>
                </c:pt>
                <c:pt idx="1311">
                  <c:v>8.790000000000001</c:v>
                </c:pt>
                <c:pt idx="1312">
                  <c:v>8.76</c:v>
                </c:pt>
                <c:pt idx="1313">
                  <c:v>8.48</c:v>
                </c:pt>
                <c:pt idx="1314">
                  <c:v>8.47</c:v>
                </c:pt>
                <c:pt idx="1315">
                  <c:v>8.75</c:v>
                </c:pt>
                <c:pt idx="1316">
                  <c:v>8.89</c:v>
                </c:pt>
                <c:pt idx="1317">
                  <c:v>8.719999999999998</c:v>
                </c:pt>
                <c:pt idx="1318">
                  <c:v>8.39</c:v>
                </c:pt>
                <c:pt idx="1319">
                  <c:v>8.08</c:v>
                </c:pt>
                <c:pt idx="1320">
                  <c:v>8.09</c:v>
                </c:pt>
                <c:pt idx="1321">
                  <c:v>7.85</c:v>
                </c:pt>
                <c:pt idx="1322">
                  <c:v>8.11</c:v>
                </c:pt>
                <c:pt idx="1323">
                  <c:v>8.040000000000001</c:v>
                </c:pt>
                <c:pt idx="1324">
                  <c:v>8.07</c:v>
                </c:pt>
                <c:pt idx="1325">
                  <c:v>8.280000000000001</c:v>
                </c:pt>
                <c:pt idx="1326">
                  <c:v>8.27</c:v>
                </c:pt>
                <c:pt idx="1327">
                  <c:v>7.9</c:v>
                </c:pt>
                <c:pt idx="1328">
                  <c:v>7.649999999999999</c:v>
                </c:pt>
                <c:pt idx="1329">
                  <c:v>7.53</c:v>
                </c:pt>
                <c:pt idx="1330">
                  <c:v>7.42</c:v>
                </c:pt>
                <c:pt idx="1331">
                  <c:v>7.09</c:v>
                </c:pt>
                <c:pt idx="1332">
                  <c:v>7.03</c:v>
                </c:pt>
                <c:pt idx="1333">
                  <c:v>7.34</c:v>
                </c:pt>
                <c:pt idx="1334">
                  <c:v>7.54</c:v>
                </c:pt>
                <c:pt idx="1335">
                  <c:v>7.48</c:v>
                </c:pt>
                <c:pt idx="1336">
                  <c:v>7.39</c:v>
                </c:pt>
                <c:pt idx="1337">
                  <c:v>7.26</c:v>
                </c:pt>
                <c:pt idx="1338">
                  <c:v>6.84</c:v>
                </c:pt>
                <c:pt idx="1339">
                  <c:v>6.59</c:v>
                </c:pt>
                <c:pt idx="1340">
                  <c:v>6.42</c:v>
                </c:pt>
                <c:pt idx="1341">
                  <c:v>6.59</c:v>
                </c:pt>
                <c:pt idx="1342">
                  <c:v>6.87</c:v>
                </c:pt>
                <c:pt idx="1343">
                  <c:v>6.77</c:v>
                </c:pt>
                <c:pt idx="1344">
                  <c:v>6.6</c:v>
                </c:pt>
                <c:pt idx="1345">
                  <c:v>6.26</c:v>
                </c:pt>
                <c:pt idx="1346">
                  <c:v>5.98</c:v>
                </c:pt>
                <c:pt idx="1347">
                  <c:v>5.97</c:v>
                </c:pt>
                <c:pt idx="1348">
                  <c:v>6.04</c:v>
                </c:pt>
                <c:pt idx="1349">
                  <c:v>5.96</c:v>
                </c:pt>
                <c:pt idx="1350">
                  <c:v>5.81</c:v>
                </c:pt>
                <c:pt idx="1351">
                  <c:v>5.68</c:v>
                </c:pt>
                <c:pt idx="1352">
                  <c:v>5.359999999999999</c:v>
                </c:pt>
                <c:pt idx="1353">
                  <c:v>5.33</c:v>
                </c:pt>
                <c:pt idx="1354">
                  <c:v>5.72</c:v>
                </c:pt>
                <c:pt idx="1355">
                  <c:v>5.77</c:v>
                </c:pt>
                <c:pt idx="1356">
                  <c:v>5.75</c:v>
                </c:pt>
                <c:pt idx="1357">
                  <c:v>5.97</c:v>
                </c:pt>
                <c:pt idx="1358">
                  <c:v>6.48</c:v>
                </c:pt>
                <c:pt idx="1359">
                  <c:v>6.97</c:v>
                </c:pt>
                <c:pt idx="1360">
                  <c:v>7.18</c:v>
                </c:pt>
                <c:pt idx="1361">
                  <c:v>7.1</c:v>
                </c:pt>
                <c:pt idx="1362">
                  <c:v>7.3</c:v>
                </c:pt>
                <c:pt idx="1363">
                  <c:v>7.24</c:v>
                </c:pt>
                <c:pt idx="1364">
                  <c:v>7.46</c:v>
                </c:pt>
                <c:pt idx="1365">
                  <c:v>7.74</c:v>
                </c:pt>
                <c:pt idx="1366">
                  <c:v>7.96</c:v>
                </c:pt>
                <c:pt idx="1367">
                  <c:v>7.81</c:v>
                </c:pt>
                <c:pt idx="1368">
                  <c:v>7.78</c:v>
                </c:pt>
                <c:pt idx="1369">
                  <c:v>7.47</c:v>
                </c:pt>
                <c:pt idx="1370">
                  <c:v>7.2</c:v>
                </c:pt>
                <c:pt idx="1371">
                  <c:v>7.06</c:v>
                </c:pt>
                <c:pt idx="1372">
                  <c:v>6.63</c:v>
                </c:pt>
                <c:pt idx="1373">
                  <c:v>6.17</c:v>
                </c:pt>
                <c:pt idx="1374">
                  <c:v>6.28</c:v>
                </c:pt>
                <c:pt idx="1375">
                  <c:v>6.49</c:v>
                </c:pt>
                <c:pt idx="1376">
                  <c:v>6.2</c:v>
                </c:pt>
                <c:pt idx="1377">
                  <c:v>6.04</c:v>
                </c:pt>
                <c:pt idx="1378">
                  <c:v>5.93</c:v>
                </c:pt>
                <c:pt idx="1379">
                  <c:v>5.71</c:v>
                </c:pt>
                <c:pt idx="1380">
                  <c:v>5.649999999999999</c:v>
                </c:pt>
                <c:pt idx="1381">
                  <c:v>5.81</c:v>
                </c:pt>
                <c:pt idx="1382">
                  <c:v>6.27</c:v>
                </c:pt>
                <c:pt idx="1383">
                  <c:v>6.51</c:v>
                </c:pt>
                <c:pt idx="1384">
                  <c:v>6.74</c:v>
                </c:pt>
                <c:pt idx="1385">
                  <c:v>6.91</c:v>
                </c:pt>
                <c:pt idx="1386">
                  <c:v>6.87</c:v>
                </c:pt>
                <c:pt idx="1387">
                  <c:v>6.64</c:v>
                </c:pt>
                <c:pt idx="1388">
                  <c:v>6.83</c:v>
                </c:pt>
                <c:pt idx="1389">
                  <c:v>6.53</c:v>
                </c:pt>
                <c:pt idx="1390">
                  <c:v>6.2</c:v>
                </c:pt>
                <c:pt idx="1391">
                  <c:v>6.3</c:v>
                </c:pt>
                <c:pt idx="1392">
                  <c:v>6.58</c:v>
                </c:pt>
                <c:pt idx="1393">
                  <c:v>6.42</c:v>
                </c:pt>
                <c:pt idx="1394">
                  <c:v>6.689999999999999</c:v>
                </c:pt>
                <c:pt idx="1395">
                  <c:v>6.89</c:v>
                </c:pt>
                <c:pt idx="1396">
                  <c:v>6.71</c:v>
                </c:pt>
                <c:pt idx="1397">
                  <c:v>6.49</c:v>
                </c:pt>
                <c:pt idx="1398">
                  <c:v>6.22</c:v>
                </c:pt>
                <c:pt idx="1399">
                  <c:v>6.3</c:v>
                </c:pt>
                <c:pt idx="1400">
                  <c:v>6.21</c:v>
                </c:pt>
                <c:pt idx="1401">
                  <c:v>6.03</c:v>
                </c:pt>
                <c:pt idx="1402">
                  <c:v>5.88</c:v>
                </c:pt>
                <c:pt idx="1403">
                  <c:v>5.81</c:v>
                </c:pt>
                <c:pt idx="1404">
                  <c:v>5.54</c:v>
                </c:pt>
                <c:pt idx="1405">
                  <c:v>5.57</c:v>
                </c:pt>
                <c:pt idx="1406">
                  <c:v>5.649999999999999</c:v>
                </c:pt>
                <c:pt idx="1407">
                  <c:v>5.64</c:v>
                </c:pt>
                <c:pt idx="1408">
                  <c:v>5.649999999999999</c:v>
                </c:pt>
                <c:pt idx="1409">
                  <c:v>5.5</c:v>
                </c:pt>
                <c:pt idx="1410">
                  <c:v>5.46</c:v>
                </c:pt>
                <c:pt idx="1411">
                  <c:v>5.34</c:v>
                </c:pt>
                <c:pt idx="1412">
                  <c:v>4.81</c:v>
                </c:pt>
                <c:pt idx="1413">
                  <c:v>4.53</c:v>
                </c:pt>
                <c:pt idx="1414">
                  <c:v>4.83</c:v>
                </c:pt>
                <c:pt idx="1415">
                  <c:v>4.649999999999999</c:v>
                </c:pt>
                <c:pt idx="1416">
                  <c:v>4.72</c:v>
                </c:pt>
                <c:pt idx="1417">
                  <c:v>5.0</c:v>
                </c:pt>
                <c:pt idx="1418">
                  <c:v>5.23</c:v>
                </c:pt>
                <c:pt idx="1419">
                  <c:v>5.18</c:v>
                </c:pt>
                <c:pt idx="1420">
                  <c:v>5.54</c:v>
                </c:pt>
                <c:pt idx="1421">
                  <c:v>5.9</c:v>
                </c:pt>
                <c:pt idx="1422">
                  <c:v>5.79</c:v>
                </c:pt>
                <c:pt idx="1423">
                  <c:v>5.94</c:v>
                </c:pt>
                <c:pt idx="1424">
                  <c:v>5.92</c:v>
                </c:pt>
                <c:pt idx="1425">
                  <c:v>6.109999999999999</c:v>
                </c:pt>
                <c:pt idx="1426">
                  <c:v>6.03</c:v>
                </c:pt>
                <c:pt idx="1427">
                  <c:v>6.28</c:v>
                </c:pt>
                <c:pt idx="1428">
                  <c:v>6.659999999999999</c:v>
                </c:pt>
                <c:pt idx="1429">
                  <c:v>6.52</c:v>
                </c:pt>
                <c:pt idx="1430">
                  <c:v>6.26</c:v>
                </c:pt>
                <c:pt idx="1431">
                  <c:v>5.99</c:v>
                </c:pt>
                <c:pt idx="1432">
                  <c:v>6.44</c:v>
                </c:pt>
                <c:pt idx="1433">
                  <c:v>6.1</c:v>
                </c:pt>
                <c:pt idx="1434">
                  <c:v>6.05</c:v>
                </c:pt>
                <c:pt idx="1435">
                  <c:v>5.83</c:v>
                </c:pt>
                <c:pt idx="1436">
                  <c:v>5.8</c:v>
                </c:pt>
                <c:pt idx="1437">
                  <c:v>5.74</c:v>
                </c:pt>
                <c:pt idx="1438">
                  <c:v>5.72</c:v>
                </c:pt>
                <c:pt idx="1439">
                  <c:v>5.24</c:v>
                </c:pt>
                <c:pt idx="1440">
                  <c:v>5.159999999999999</c:v>
                </c:pt>
                <c:pt idx="1441">
                  <c:v>5.1</c:v>
                </c:pt>
                <c:pt idx="1442">
                  <c:v>4.89</c:v>
                </c:pt>
                <c:pt idx="1443">
                  <c:v>5.14</c:v>
                </c:pt>
                <c:pt idx="1444">
                  <c:v>5.39</c:v>
                </c:pt>
                <c:pt idx="1445">
                  <c:v>5.28</c:v>
                </c:pt>
                <c:pt idx="1446">
                  <c:v>5.24</c:v>
                </c:pt>
                <c:pt idx="1447">
                  <c:v>4.97</c:v>
                </c:pt>
                <c:pt idx="1448">
                  <c:v>4.73</c:v>
                </c:pt>
                <c:pt idx="1449">
                  <c:v>4.57</c:v>
                </c:pt>
                <c:pt idx="1450">
                  <c:v>4.649999999999999</c:v>
                </c:pt>
                <c:pt idx="1451">
                  <c:v>5.09</c:v>
                </c:pt>
                <c:pt idx="1452">
                  <c:v>5.04</c:v>
                </c:pt>
                <c:pt idx="1453">
                  <c:v>4.91</c:v>
                </c:pt>
                <c:pt idx="1454">
                  <c:v>5.28</c:v>
                </c:pt>
                <c:pt idx="1455">
                  <c:v>5.21</c:v>
                </c:pt>
                <c:pt idx="1456">
                  <c:v>5.159999999999999</c:v>
                </c:pt>
                <c:pt idx="1457">
                  <c:v>4.93</c:v>
                </c:pt>
                <c:pt idx="1458">
                  <c:v>4.649999999999999</c:v>
                </c:pt>
                <c:pt idx="1459">
                  <c:v>4.26</c:v>
                </c:pt>
                <c:pt idx="1460">
                  <c:v>3.87</c:v>
                </c:pt>
                <c:pt idx="1461">
                  <c:v>3.94</c:v>
                </c:pt>
                <c:pt idx="1462">
                  <c:v>4.05</c:v>
                </c:pt>
                <c:pt idx="1463">
                  <c:v>4.03</c:v>
                </c:pt>
                <c:pt idx="1464">
                  <c:v>4.05</c:v>
                </c:pt>
                <c:pt idx="1465">
                  <c:v>3.9</c:v>
                </c:pt>
                <c:pt idx="1466">
                  <c:v>3.81</c:v>
                </c:pt>
                <c:pt idx="1467">
                  <c:v>3.96</c:v>
                </c:pt>
                <c:pt idx="1468">
                  <c:v>3.57</c:v>
                </c:pt>
                <c:pt idx="1469">
                  <c:v>3.33</c:v>
                </c:pt>
                <c:pt idx="1470">
                  <c:v>3.98</c:v>
                </c:pt>
                <c:pt idx="1471">
                  <c:v>4.45</c:v>
                </c:pt>
                <c:pt idx="1472">
                  <c:v>4.27</c:v>
                </c:pt>
                <c:pt idx="1473">
                  <c:v>4.29</c:v>
                </c:pt>
                <c:pt idx="1474">
                  <c:v>4.3</c:v>
                </c:pt>
                <c:pt idx="1475">
                  <c:v>4.27</c:v>
                </c:pt>
                <c:pt idx="1476">
                  <c:v>4.149999999999999</c:v>
                </c:pt>
                <c:pt idx="1477">
                  <c:v>4.08</c:v>
                </c:pt>
                <c:pt idx="1478">
                  <c:v>3.83</c:v>
                </c:pt>
                <c:pt idx="1479">
                  <c:v>4.35</c:v>
                </c:pt>
                <c:pt idx="1480">
                  <c:v>4.72</c:v>
                </c:pt>
                <c:pt idx="1481">
                  <c:v>4.73</c:v>
                </c:pt>
                <c:pt idx="1482">
                  <c:v>4.5</c:v>
                </c:pt>
                <c:pt idx="1483">
                  <c:v>4.28</c:v>
                </c:pt>
                <c:pt idx="1484">
                  <c:v>4.13</c:v>
                </c:pt>
                <c:pt idx="1485">
                  <c:v>4.1</c:v>
                </c:pt>
                <c:pt idx="1486">
                  <c:v>4.189999999999999</c:v>
                </c:pt>
                <c:pt idx="1487">
                  <c:v>4.23</c:v>
                </c:pt>
                <c:pt idx="1488">
                  <c:v>4.22</c:v>
                </c:pt>
                <c:pt idx="1489">
                  <c:v>4.17</c:v>
                </c:pt>
                <c:pt idx="1490">
                  <c:v>4.5</c:v>
                </c:pt>
                <c:pt idx="1491">
                  <c:v>4.34</c:v>
                </c:pt>
                <c:pt idx="1492">
                  <c:v>4.14</c:v>
                </c:pt>
                <c:pt idx="1493">
                  <c:v>4.0</c:v>
                </c:pt>
                <c:pt idx="1494">
                  <c:v>4.18</c:v>
                </c:pt>
                <c:pt idx="1495">
                  <c:v>4.26</c:v>
                </c:pt>
                <c:pt idx="1496">
                  <c:v>4.2</c:v>
                </c:pt>
                <c:pt idx="1497">
                  <c:v>4.46</c:v>
                </c:pt>
                <c:pt idx="1498">
                  <c:v>4.54</c:v>
                </c:pt>
                <c:pt idx="1499">
                  <c:v>4.47</c:v>
                </c:pt>
                <c:pt idx="1500">
                  <c:v>4.42</c:v>
                </c:pt>
                <c:pt idx="1501">
                  <c:v>4.57</c:v>
                </c:pt>
                <c:pt idx="1502">
                  <c:v>4.72</c:v>
                </c:pt>
                <c:pt idx="1503">
                  <c:v>4.99</c:v>
                </c:pt>
                <c:pt idx="1504">
                  <c:v>5.109999999999999</c:v>
                </c:pt>
                <c:pt idx="1505">
                  <c:v>5.109999999999999</c:v>
                </c:pt>
                <c:pt idx="1506">
                  <c:v>5.09</c:v>
                </c:pt>
                <c:pt idx="1507">
                  <c:v>4.88</c:v>
                </c:pt>
                <c:pt idx="1508">
                  <c:v>4.72</c:v>
                </c:pt>
                <c:pt idx="1509">
                  <c:v>4.73</c:v>
                </c:pt>
                <c:pt idx="1510">
                  <c:v>4.6</c:v>
                </c:pt>
                <c:pt idx="1511">
                  <c:v>4.56</c:v>
                </c:pt>
                <c:pt idx="1512">
                  <c:v>4.76</c:v>
                </c:pt>
                <c:pt idx="1513">
                  <c:v>4.72</c:v>
                </c:pt>
                <c:pt idx="1514">
                  <c:v>4.56</c:v>
                </c:pt>
                <c:pt idx="1515">
                  <c:v>4.689999999999999</c:v>
                </c:pt>
                <c:pt idx="1516">
                  <c:v>4.75</c:v>
                </c:pt>
                <c:pt idx="1517">
                  <c:v>5.1</c:v>
                </c:pt>
                <c:pt idx="1518">
                  <c:v>5.0</c:v>
                </c:pt>
                <c:pt idx="1519">
                  <c:v>4.67</c:v>
                </c:pt>
                <c:pt idx="1520">
                  <c:v>4.52</c:v>
                </c:pt>
                <c:pt idx="1521">
                  <c:v>4.53</c:v>
                </c:pt>
                <c:pt idx="1522">
                  <c:v>4.149999999999999</c:v>
                </c:pt>
                <c:pt idx="1523">
                  <c:v>4.1</c:v>
                </c:pt>
                <c:pt idx="1524">
                  <c:v>3.74</c:v>
                </c:pt>
                <c:pt idx="1525">
                  <c:v>3.74</c:v>
                </c:pt>
                <c:pt idx="1526">
                  <c:v>3.51</c:v>
                </c:pt>
                <c:pt idx="1527">
                  <c:v>3.68</c:v>
                </c:pt>
                <c:pt idx="1528">
                  <c:v>3.88</c:v>
                </c:pt>
                <c:pt idx="1529">
                  <c:v>4.1</c:v>
                </c:pt>
                <c:pt idx="1530">
                  <c:v>4.01</c:v>
                </c:pt>
                <c:pt idx="1531">
                  <c:v>3.89</c:v>
                </c:pt>
                <c:pt idx="1532">
                  <c:v>3.69</c:v>
                </c:pt>
                <c:pt idx="1533" formatCode="General">
                  <c:v>3.81</c:v>
                </c:pt>
                <c:pt idx="1534" formatCode="General">
                  <c:v>3.53</c:v>
                </c:pt>
                <c:pt idx="1535" formatCode="General">
                  <c:v>2.42</c:v>
                </c:pt>
                <c:pt idx="1536" formatCode="General">
                  <c:v>2.52</c:v>
                </c:pt>
                <c:pt idx="1537" formatCode="General">
                  <c:v>2.87</c:v>
                </c:pt>
                <c:pt idx="1538" formatCode="General">
                  <c:v>2.82</c:v>
                </c:pt>
                <c:pt idx="1539" formatCode="General">
                  <c:v>2.93</c:v>
                </c:pt>
                <c:pt idx="1540" formatCode="General">
                  <c:v>3.29</c:v>
                </c:pt>
                <c:pt idx="1541" formatCode="General">
                  <c:v>3.72</c:v>
                </c:pt>
                <c:pt idx="1542" formatCode="General">
                  <c:v>3.56</c:v>
                </c:pt>
                <c:pt idx="1543" formatCode="General">
                  <c:v>3.59</c:v>
                </c:pt>
                <c:pt idx="1544" formatCode="General">
                  <c:v>3.4</c:v>
                </c:pt>
                <c:pt idx="1545" formatCode="General">
                  <c:v>3.39</c:v>
                </c:pt>
                <c:pt idx="1546" formatCode="General">
                  <c:v>3.4</c:v>
                </c:pt>
                <c:pt idx="1547" formatCode="General">
                  <c:v>3.59</c:v>
                </c:pt>
                <c:pt idx="1548">
                  <c:v>3.73</c:v>
                </c:pt>
                <c:pt idx="1549" formatCode="General">
                  <c:v>3.69</c:v>
                </c:pt>
                <c:pt idx="1550" formatCode="General">
                  <c:v>3.73</c:v>
                </c:pt>
                <c:pt idx="1551" formatCode="General">
                  <c:v>3.85</c:v>
                </c:pt>
                <c:pt idx="1552" formatCode="General">
                  <c:v>3.42</c:v>
                </c:pt>
                <c:pt idx="1553" formatCode="General">
                  <c:v>3.2</c:v>
                </c:pt>
                <c:pt idx="1554" formatCode="General">
                  <c:v>3.01</c:v>
                </c:pt>
                <c:pt idx="1555" formatCode="General">
                  <c:v>2.7</c:v>
                </c:pt>
                <c:pt idx="1556" formatCode="General">
                  <c:v>2.65</c:v>
                </c:pt>
                <c:pt idx="1557" formatCode="General">
                  <c:v>2.54</c:v>
                </c:pt>
                <c:pt idx="1558" formatCode="General">
                  <c:v>2.76</c:v>
                </c:pt>
                <c:pt idx="1559" formatCode="General">
                  <c:v>3.29</c:v>
                </c:pt>
                <c:pt idx="1560" formatCode="General">
                  <c:v>3.39</c:v>
                </c:pt>
                <c:pt idx="1561" formatCode="General">
                  <c:v>3.58</c:v>
                </c:pt>
                <c:pt idx="1562" formatCode="General">
                  <c:v>3.41</c:v>
                </c:pt>
                <c:pt idx="1563" formatCode="General">
                  <c:v>3.46</c:v>
                </c:pt>
                <c:pt idx="1564" formatCode="General">
                  <c:v>3.17</c:v>
                </c:pt>
                <c:pt idx="1565" formatCode="General">
                  <c:v>3.0</c:v>
                </c:pt>
                <c:pt idx="1566" formatCode="General">
                  <c:v>3.0</c:v>
                </c:pt>
                <c:pt idx="1567" formatCode="General">
                  <c:v>2.3</c:v>
                </c:pt>
                <c:pt idx="1568" formatCode="General">
                  <c:v>1.98</c:v>
                </c:pt>
                <c:pt idx="1569" formatCode="General">
                  <c:v>2.15</c:v>
                </c:pt>
                <c:pt idx="1570" formatCode="General">
                  <c:v>2.01</c:v>
                </c:pt>
                <c:pt idx="1571" formatCode="General">
                  <c:v>1.98</c:v>
                </c:pt>
                <c:pt idx="1572" formatCode="General">
                  <c:v>1.97</c:v>
                </c:pt>
                <c:pt idx="1573" formatCode="General">
                  <c:v>1.97</c:v>
                </c:pt>
                <c:pt idx="1574" formatCode="General">
                  <c:v>2.17</c:v>
                </c:pt>
                <c:pt idx="1575" formatCode="General">
                  <c:v>2.05</c:v>
                </c:pt>
                <c:pt idx="1576" formatCode="General">
                  <c:v>1.8</c:v>
                </c:pt>
                <c:pt idx="1577" formatCode="General">
                  <c:v>1.62</c:v>
                </c:pt>
                <c:pt idx="1578" formatCode="General">
                  <c:v>1.53</c:v>
                </c:pt>
                <c:pt idx="1579" formatCode="General">
                  <c:v>1.68</c:v>
                </c:pt>
                <c:pt idx="1580" formatCode="General">
                  <c:v>1.72</c:v>
                </c:pt>
                <c:pt idx="1581" formatCode="General">
                  <c:v>1.75</c:v>
                </c:pt>
                <c:pt idx="1582" formatCode="General">
                  <c:v>1.65</c:v>
                </c:pt>
                <c:pt idx="1583" formatCode="General">
                  <c:v>1.72</c:v>
                </c:pt>
                <c:pt idx="1584" formatCode="General">
                  <c:v>1.91</c:v>
                </c:pt>
                <c:pt idx="1585" formatCode="General">
                  <c:v>1.98</c:v>
                </c:pt>
                <c:pt idx="1586" formatCode="General">
                  <c:v>1.96</c:v>
                </c:pt>
                <c:pt idx="1587" formatCode="General">
                  <c:v>1.76</c:v>
                </c:pt>
                <c:pt idx="1588" formatCode="General">
                  <c:v>1.93</c:v>
                </c:pt>
                <c:pt idx="1589" formatCode="General">
                  <c:v>2.3</c:v>
                </c:pt>
                <c:pt idx="1590" formatCode="General">
                  <c:v>2.58</c:v>
                </c:pt>
                <c:pt idx="1591" formatCode="General">
                  <c:v>2.74</c:v>
                </c:pt>
                <c:pt idx="1592" formatCode="General">
                  <c:v>2.81</c:v>
                </c:pt>
                <c:pt idx="1593" formatCode="General">
                  <c:v>2.62</c:v>
                </c:pt>
                <c:pt idx="1594" formatCode="General">
                  <c:v>2.72</c:v>
                </c:pt>
                <c:pt idx="1595" formatCode="General">
                  <c:v>2.9</c:v>
                </c:pt>
                <c:pt idx="1596" formatCode="General">
                  <c:v>2.86</c:v>
                </c:pt>
                <c:pt idx="1597" formatCode="General">
                  <c:v>2.71</c:v>
                </c:pt>
                <c:pt idx="1598" formatCode="General">
                  <c:v>2.72</c:v>
                </c:pt>
                <c:pt idx="1599" formatCode="General">
                  <c:v>2.71</c:v>
                </c:pt>
                <c:pt idx="1600" formatCode="General">
                  <c:v>2.56</c:v>
                </c:pt>
                <c:pt idx="1601" formatCode="General">
                  <c:v>2.6</c:v>
                </c:pt>
                <c:pt idx="1602" formatCode="General">
                  <c:v>2.54</c:v>
                </c:pt>
                <c:pt idx="1603" formatCode="General">
                  <c:v>2.42</c:v>
                </c:pt>
                <c:pt idx="1604" formatCode="General">
                  <c:v>2.53</c:v>
                </c:pt>
                <c:pt idx="1605" formatCode="General">
                  <c:v>2.3</c:v>
                </c:pt>
                <c:pt idx="1606" formatCode="General">
                  <c:v>2.33</c:v>
                </c:pt>
                <c:pt idx="1607" formatCode="General">
                  <c:v>2.21</c:v>
                </c:pt>
                <c:pt idx="1608" formatCode="General">
                  <c:v>1.88</c:v>
                </c:pt>
                <c:pt idx="1609" formatCode="General">
                  <c:v>1.98</c:v>
                </c:pt>
                <c:pt idx="1610" formatCode="General">
                  <c:v>2.04</c:v>
                </c:pt>
                <c:pt idx="1611" formatCode="General">
                  <c:v>1.94</c:v>
                </c:pt>
                <c:pt idx="1612" formatCode="General">
                  <c:v>2.2</c:v>
                </c:pt>
                <c:pt idx="1613" formatCode="General">
                  <c:v>2.36</c:v>
                </c:pt>
                <c:pt idx="1614" formatCode="General">
                  <c:v>2.319999999999999</c:v>
                </c:pt>
                <c:pt idx="1615" formatCode="General">
                  <c:v>2.17</c:v>
                </c:pt>
                <c:pt idx="1616" formatCode="General">
                  <c:v>2.17</c:v>
                </c:pt>
                <c:pt idx="1617" formatCode="General">
                  <c:v>2.07</c:v>
                </c:pt>
                <c:pt idx="1618" formatCode="General">
                  <c:v>2.26</c:v>
                </c:pt>
                <c:pt idx="1619" formatCode="General">
                  <c:v>2.24</c:v>
                </c:pt>
                <c:pt idx="1620" formatCode="General">
                  <c:v>2.09</c:v>
                </c:pt>
                <c:pt idx="1621" formatCode="General">
                  <c:v>1.78</c:v>
                </c:pt>
                <c:pt idx="1622" formatCode="General">
                  <c:v>1.89</c:v>
                </c:pt>
                <c:pt idx="1623" formatCode="General">
                  <c:v>1.81</c:v>
                </c:pt>
                <c:pt idx="1624" formatCode="General">
                  <c:v>1.81</c:v>
                </c:pt>
                <c:pt idx="1625" formatCode="General">
                  <c:v>1.64</c:v>
                </c:pt>
                <c:pt idx="1626" formatCode="General">
                  <c:v>1.5</c:v>
                </c:pt>
                <c:pt idx="1627" formatCode="General">
                  <c:v>1.56</c:v>
                </c:pt>
                <c:pt idx="1628" formatCode="General">
                  <c:v>1.63</c:v>
                </c:pt>
                <c:pt idx="1629" formatCode="General">
                  <c:v>1.76</c:v>
                </c:pt>
                <c:pt idx="1630" formatCode="General">
                  <c:v>2.14</c:v>
                </c:pt>
                <c:pt idx="1631" formatCode="General">
                  <c:v>2.49</c:v>
                </c:pt>
                <c:pt idx="1632" formatCode="General">
                  <c:v>2.43</c:v>
                </c:pt>
                <c:pt idx="1633" formatCode="General">
                  <c:v>2.42</c:v>
                </c:pt>
                <c:pt idx="1634" formatCode="General">
                  <c:v>2.48</c:v>
                </c:pt>
                <c:pt idx="1635" formatCode="General">
                  <c:v>2.3</c:v>
                </c:pt>
                <c:pt idx="1636" formatCode="General">
                  <c:v>2.3</c:v>
                </c:pt>
                <c:pt idx="1637" formatCode="General">
                  <c:v>2.19</c:v>
                </c:pt>
                <c:pt idx="1638" formatCode="General">
                  <c:v>2.319999999999999</c:v>
                </c:pt>
                <c:pt idx="1639">
                  <c:v>2.21</c:v>
                </c:pt>
                <c:pt idx="1640">
                  <c:v>2.2</c:v>
                </c:pt>
                <c:pt idx="1641">
                  <c:v>2.33</c:v>
                </c:pt>
              </c:numCache>
            </c:numRef>
          </c:yVal>
          <c:smooth val="0"/>
          <c:extLst xmlns:c16r2="http://schemas.microsoft.com/office/drawing/2015/06/chart">
            <c:ext xmlns:c16="http://schemas.microsoft.com/office/drawing/2014/chart" uri="{C3380CC4-5D6E-409C-BE32-E72D297353CC}">
              <c16:uniqueId val="{00000001-5896-4EA8-A757-A0145515BEAD}"/>
            </c:ext>
          </c:extLst>
        </c:ser>
        <c:dLbls>
          <c:showLegendKey val="0"/>
          <c:showVal val="0"/>
          <c:showCatName val="0"/>
          <c:showSerName val="0"/>
          <c:showPercent val="0"/>
          <c:showBubbleSize val="0"/>
        </c:dLbls>
        <c:axId val="202457568"/>
        <c:axId val="202459888"/>
      </c:scatterChart>
      <c:valAx>
        <c:axId val="201683632"/>
        <c:scaling>
          <c:orientation val="minMax"/>
        </c:scaling>
        <c:delete val="0"/>
        <c:axPos val="b"/>
        <c:numFmt formatCode="0" sourceLinked="0"/>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01685408"/>
        <c:crosses val="autoZero"/>
        <c:crossBetween val="midCat"/>
      </c:valAx>
      <c:valAx>
        <c:axId val="201685408"/>
        <c:scaling>
          <c:orientation val="minMax"/>
        </c:scaling>
        <c:delete val="0"/>
        <c:axPos val="l"/>
        <c:majorGridlines/>
        <c:title>
          <c:tx>
            <c:rich>
              <a:bodyPr/>
              <a:lstStyle/>
              <a:p>
                <a:pPr>
                  <a:defRPr sz="1600" b="1" i="0" u="none" strike="noStrike" baseline="0">
                    <a:solidFill>
                      <a:schemeClr val="accent1">
                        <a:lumMod val="75000"/>
                      </a:schemeClr>
                    </a:solidFill>
                    <a:latin typeface="Calibri"/>
                    <a:ea typeface="Calibri"/>
                    <a:cs typeface="Calibri"/>
                  </a:defRPr>
                </a:pPr>
                <a:r>
                  <a:rPr lang="en-US" dirty="0">
                    <a:solidFill>
                      <a:schemeClr val="accent1">
                        <a:lumMod val="75000"/>
                      </a:schemeClr>
                    </a:solidFill>
                  </a:rPr>
                  <a:t>Price-Earnings Ratio (CAPE, P/E10)</a:t>
                </a:r>
              </a:p>
            </c:rich>
          </c:tx>
          <c:layout>
            <c:manualLayout>
              <c:xMode val="edge"/>
              <c:yMode val="edge"/>
              <c:x val="0.0"/>
              <c:y val="0.260658968033625"/>
            </c:manualLayout>
          </c:layout>
          <c:overlay val="0"/>
        </c:title>
        <c:numFmt formatCode="0" sourceLinked="0"/>
        <c:majorTickMark val="out"/>
        <c:minorTickMark val="none"/>
        <c:tickLblPos val="nextTo"/>
        <c:txPr>
          <a:bodyPr rot="0" vert="horz"/>
          <a:lstStyle/>
          <a:p>
            <a:pPr>
              <a:defRPr sz="1600" b="0" i="0" u="none" strike="noStrike" baseline="0">
                <a:solidFill>
                  <a:srgbClr val="333399"/>
                </a:solidFill>
                <a:latin typeface="Calibri"/>
                <a:ea typeface="Calibri"/>
                <a:cs typeface="Calibri"/>
              </a:defRPr>
            </a:pPr>
            <a:endParaRPr lang="en-US"/>
          </a:p>
        </c:txPr>
        <c:crossAx val="201683632"/>
        <c:crosses val="autoZero"/>
        <c:crossBetween val="midCat"/>
      </c:valAx>
      <c:valAx>
        <c:axId val="202457568"/>
        <c:scaling>
          <c:orientation val="minMax"/>
        </c:scaling>
        <c:delete val="1"/>
        <c:axPos val="b"/>
        <c:numFmt formatCode="0.00" sourceLinked="1"/>
        <c:majorTickMark val="out"/>
        <c:minorTickMark val="none"/>
        <c:tickLblPos val="nextTo"/>
        <c:crossAx val="202459888"/>
        <c:crosses val="autoZero"/>
        <c:crossBetween val="midCat"/>
      </c:valAx>
      <c:valAx>
        <c:axId val="202459888"/>
        <c:scaling>
          <c:orientation val="minMax"/>
        </c:scaling>
        <c:delete val="0"/>
        <c:axPos val="r"/>
        <c:title>
          <c:tx>
            <c:rich>
              <a:bodyPr/>
              <a:lstStyle/>
              <a:p>
                <a:pPr>
                  <a:defRPr sz="1600" b="1" i="0" u="none" strike="noStrike" baseline="0">
                    <a:solidFill>
                      <a:srgbClr val="FF0000"/>
                    </a:solidFill>
                    <a:latin typeface="Calibri"/>
                    <a:ea typeface="Calibri"/>
                    <a:cs typeface="Calibri"/>
                  </a:defRPr>
                </a:pPr>
                <a:r>
                  <a:rPr lang="en-US"/>
                  <a:t>Long-Term Interest Rates</a:t>
                </a:r>
              </a:p>
            </c:rich>
          </c:tx>
          <c:overlay val="0"/>
        </c:title>
        <c:numFmt formatCode="0" sourceLinked="0"/>
        <c:majorTickMark val="out"/>
        <c:minorTickMark val="none"/>
        <c:tickLblPos val="nextTo"/>
        <c:txPr>
          <a:bodyPr rot="0" vert="horz"/>
          <a:lstStyle/>
          <a:p>
            <a:pPr>
              <a:defRPr sz="1600" b="0" i="0" u="none" strike="noStrike" baseline="0">
                <a:solidFill>
                  <a:srgbClr val="FF0000"/>
                </a:solidFill>
                <a:latin typeface="Calibri"/>
                <a:ea typeface="Calibri"/>
                <a:cs typeface="Calibri"/>
              </a:defRPr>
            </a:pPr>
            <a:endParaRPr lang="en-US"/>
          </a:p>
        </c:txPr>
        <c:crossAx val="202457568"/>
        <c:crosses val="max"/>
        <c:crossBetween val="midCat"/>
      </c:valAx>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0.22258</cdr:x>
      <cdr:y>0.36387</cdr:y>
    </cdr:from>
    <cdr:to>
      <cdr:x>0.34844</cdr:x>
      <cdr:y>0.46439</cdr:y>
    </cdr:to>
    <cdr:sp macro="" textlink="">
      <cdr:nvSpPr>
        <cdr:cNvPr id="2" name="TextBox 1"/>
        <cdr:cNvSpPr txBox="1"/>
      </cdr:nvSpPr>
      <cdr:spPr>
        <a:xfrm xmlns:a="http://schemas.openxmlformats.org/drawingml/2006/main">
          <a:off x="1779713" y="1693320"/>
          <a:ext cx="1006324" cy="4677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chemeClr val="accent1">
                  <a:lumMod val="75000"/>
                </a:schemeClr>
              </a:solidFill>
            </a:rPr>
            <a:t>Price-Earnings</a:t>
          </a:r>
        </a:p>
        <a:p xmlns:a="http://schemas.openxmlformats.org/drawingml/2006/main">
          <a:r>
            <a:rPr lang="en-US" sz="1600" b="1" baseline="0" dirty="0">
              <a:solidFill>
                <a:schemeClr val="accent1">
                  <a:lumMod val="75000"/>
                </a:schemeClr>
              </a:solidFill>
            </a:rPr>
            <a:t> Ratio</a:t>
          </a:r>
          <a:endParaRPr lang="en-US" sz="1600" b="1" dirty="0">
            <a:solidFill>
              <a:schemeClr val="accent1">
                <a:lumMod val="75000"/>
              </a:schemeClr>
            </a:solidFill>
          </a:endParaRPr>
        </a:p>
      </cdr:txBody>
    </cdr:sp>
  </cdr:relSizeAnchor>
  <cdr:relSizeAnchor xmlns:cdr="http://schemas.openxmlformats.org/drawingml/2006/chartDrawing">
    <cdr:from>
      <cdr:x>0.10271</cdr:x>
      <cdr:y>0.79192</cdr:y>
    </cdr:from>
    <cdr:to>
      <cdr:x>0.24575</cdr:x>
      <cdr:y>0.95435</cdr:y>
    </cdr:to>
    <cdr:sp macro="" textlink="">
      <cdr:nvSpPr>
        <cdr:cNvPr id="3" name="TextBox 2"/>
        <cdr:cNvSpPr txBox="1"/>
      </cdr:nvSpPr>
      <cdr:spPr>
        <a:xfrm xmlns:a="http://schemas.openxmlformats.org/drawingml/2006/main">
          <a:off x="821247" y="3685308"/>
          <a:ext cx="1143717" cy="7558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baseline="0" dirty="0">
              <a:solidFill>
                <a:srgbClr val="FF0000"/>
              </a:solidFill>
            </a:rPr>
            <a:t>Long-Term</a:t>
          </a:r>
          <a:r>
            <a:rPr lang="en-US" sz="1100" b="1" dirty="0">
              <a:solidFill>
                <a:srgbClr val="FF0000"/>
              </a:solidFill>
            </a:rPr>
            <a:t> </a:t>
          </a:r>
        </a:p>
        <a:p xmlns:a="http://schemas.openxmlformats.org/drawingml/2006/main">
          <a:r>
            <a:rPr lang="en-US" sz="1600" b="1" dirty="0">
              <a:solidFill>
                <a:srgbClr val="FF0000"/>
              </a:solidFill>
            </a:rPr>
            <a:t>Interest Rates</a:t>
          </a:r>
        </a:p>
      </cdr:txBody>
    </cdr:sp>
  </cdr:relSizeAnchor>
  <cdr:relSizeAnchor xmlns:cdr="http://schemas.openxmlformats.org/drawingml/2006/chartDrawing">
    <cdr:from>
      <cdr:x>0.70414</cdr:x>
      <cdr:y>0.10441</cdr:y>
    </cdr:from>
    <cdr:to>
      <cdr:x>0.81247</cdr:x>
      <cdr:y>0.15737</cdr:y>
    </cdr:to>
    <cdr:sp macro="" textlink="">
      <cdr:nvSpPr>
        <cdr:cNvPr id="4" name="TextBox 3"/>
        <cdr:cNvSpPr txBox="1"/>
      </cdr:nvSpPr>
      <cdr:spPr>
        <a:xfrm xmlns:a="http://schemas.openxmlformats.org/drawingml/2006/main">
          <a:off x="6244243" y="485886"/>
          <a:ext cx="960661" cy="2464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2000</a:t>
          </a:r>
        </a:p>
      </cdr:txBody>
    </cdr:sp>
  </cdr:relSizeAnchor>
  <cdr:relSizeAnchor xmlns:cdr="http://schemas.openxmlformats.org/drawingml/2006/chartDrawing">
    <cdr:from>
      <cdr:x>0.62385</cdr:x>
      <cdr:y>0.16662</cdr:y>
    </cdr:from>
    <cdr:to>
      <cdr:x>0.68536</cdr:x>
      <cdr:y>0.21653</cdr:y>
    </cdr:to>
    <cdr:sp macro="" textlink="">
      <cdr:nvSpPr>
        <cdr:cNvPr id="5" name="TextBox 4"/>
        <cdr:cNvSpPr txBox="1"/>
      </cdr:nvSpPr>
      <cdr:spPr>
        <a:xfrm xmlns:a="http://schemas.openxmlformats.org/drawingml/2006/main">
          <a:off x="5408839" y="1020536"/>
          <a:ext cx="532947" cy="3288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1981</a:t>
          </a:r>
        </a:p>
      </cdr:txBody>
    </cdr:sp>
  </cdr:relSizeAnchor>
  <cdr:relSizeAnchor xmlns:cdr="http://schemas.openxmlformats.org/drawingml/2006/chartDrawing">
    <cdr:from>
      <cdr:x>0.38164</cdr:x>
      <cdr:y>0.32164</cdr:y>
    </cdr:from>
    <cdr:to>
      <cdr:x>0.46834</cdr:x>
      <cdr:y>0.37255</cdr:y>
    </cdr:to>
    <cdr:sp macro="" textlink="">
      <cdr:nvSpPr>
        <cdr:cNvPr id="6" name="TextBox 5"/>
        <cdr:cNvSpPr txBox="1"/>
      </cdr:nvSpPr>
      <cdr:spPr>
        <a:xfrm xmlns:a="http://schemas.openxmlformats.org/drawingml/2006/main">
          <a:off x="3299732" y="2018393"/>
          <a:ext cx="759732" cy="3288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1929</a:t>
          </a:r>
        </a:p>
      </cdr:txBody>
    </cdr:sp>
  </cdr:relSizeAnchor>
  <cdr:relSizeAnchor xmlns:cdr="http://schemas.openxmlformats.org/drawingml/2006/chartDrawing">
    <cdr:from>
      <cdr:x>0.24271</cdr:x>
      <cdr:y>0.44484</cdr:y>
    </cdr:from>
    <cdr:to>
      <cdr:x>0.33564</cdr:x>
      <cdr:y>0.50035</cdr:y>
    </cdr:to>
    <cdr:sp macro="" textlink="">
      <cdr:nvSpPr>
        <cdr:cNvPr id="7" name="TextBox 6"/>
        <cdr:cNvSpPr txBox="1"/>
      </cdr:nvSpPr>
      <cdr:spPr>
        <a:xfrm xmlns:a="http://schemas.openxmlformats.org/drawingml/2006/main">
          <a:off x="2109107" y="2823482"/>
          <a:ext cx="805089" cy="3515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a:t>1901</a:t>
          </a:r>
        </a:p>
      </cdr:txBody>
    </cdr:sp>
  </cdr:relSizeAnchor>
  <cdr:relSizeAnchor xmlns:cdr="http://schemas.openxmlformats.org/drawingml/2006/chartDrawing">
    <cdr:from>
      <cdr:x>0.33443</cdr:x>
      <cdr:y>0.83757</cdr:y>
    </cdr:from>
    <cdr:to>
      <cdr:x>0.43546</cdr:x>
      <cdr:y>0.93482</cdr:y>
    </cdr:to>
    <cdr:sp macro="" textlink="">
      <cdr:nvSpPr>
        <cdr:cNvPr id="8" name="TextBox 7"/>
        <cdr:cNvSpPr txBox="1"/>
      </cdr:nvSpPr>
      <cdr:spPr>
        <a:xfrm xmlns:a="http://schemas.openxmlformats.org/drawingml/2006/main">
          <a:off x="2674030" y="3897744"/>
          <a:ext cx="807814" cy="4525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1921</a:t>
          </a:r>
        </a:p>
      </cdr:txBody>
    </cdr:sp>
  </cdr:relSizeAnchor>
  <cdr:relSizeAnchor xmlns:cdr="http://schemas.openxmlformats.org/drawingml/2006/chartDrawing">
    <cdr:from>
      <cdr:x>0.82193</cdr:x>
      <cdr:y>0.37488</cdr:y>
    </cdr:from>
    <cdr:to>
      <cdr:x>0.88805</cdr:x>
      <cdr:y>0.47709</cdr:y>
    </cdr:to>
    <cdr:sp macro="" textlink="">
      <cdr:nvSpPr>
        <cdr:cNvPr id="9" name="TextBox 8"/>
        <cdr:cNvSpPr txBox="1"/>
      </cdr:nvSpPr>
      <cdr:spPr>
        <a:xfrm xmlns:a="http://schemas.openxmlformats.org/drawingml/2006/main">
          <a:off x="6571975" y="1744556"/>
          <a:ext cx="528681" cy="4756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31.30</a:t>
          </a:r>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endParaRPr lang="en-US" sz="1600" dirty="0"/>
        </a:p>
        <a:p xmlns:a="http://schemas.openxmlformats.org/drawingml/2006/main">
          <a:r>
            <a:rPr lang="en-US" sz="1100" dirty="0"/>
            <a:t>26.1</a:t>
          </a:r>
        </a:p>
        <a:p xmlns:a="http://schemas.openxmlformats.org/drawingml/2006/main">
          <a:r>
            <a:rPr lang="en-US" sz="1100" dirty="0"/>
            <a:t>225.7</a:t>
          </a:r>
        </a:p>
      </cdr:txBody>
    </cdr:sp>
  </cdr:relSizeAnchor>
  <cdr:relSizeAnchor xmlns:cdr="http://schemas.openxmlformats.org/drawingml/2006/chartDrawing">
    <cdr:from>
      <cdr:x>0.55771</cdr:x>
      <cdr:y>0.46003</cdr:y>
    </cdr:from>
    <cdr:to>
      <cdr:x>0.64279</cdr:x>
      <cdr:y>0.51854</cdr:y>
    </cdr:to>
    <cdr:sp macro="" textlink="">
      <cdr:nvSpPr>
        <cdr:cNvPr id="10" name="TextBox 9"/>
        <cdr:cNvSpPr txBox="1"/>
      </cdr:nvSpPr>
      <cdr:spPr>
        <a:xfrm xmlns:a="http://schemas.openxmlformats.org/drawingml/2006/main">
          <a:off x="4945722" y="2140814"/>
          <a:ext cx="754481" cy="272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1966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C24D36E-5714-44F6-9100-CABE62C5F055}" type="datetimeFigureOut">
              <a:rPr lang="en-US" smtClean="0"/>
              <a:t>11/13/17</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48375DD-52B4-474D-8046-F58607EB29EB}" type="slidenum">
              <a:rPr lang="en-US" smtClean="0"/>
              <a:t>‹#›</a:t>
            </a:fld>
            <a:endParaRPr lang="en-US" dirty="0"/>
          </a:p>
        </p:txBody>
      </p:sp>
    </p:spTree>
    <p:extLst>
      <p:ext uri="{BB962C8B-B14F-4D97-AF65-F5344CB8AC3E}">
        <p14:creationId xmlns:p14="http://schemas.microsoft.com/office/powerpoint/2010/main" val="63707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375DD-52B4-474D-8046-F58607EB29EB}" type="slidenum">
              <a:rPr lang="en-US" smtClean="0"/>
              <a:t>1</a:t>
            </a:fld>
            <a:endParaRPr lang="en-US" dirty="0"/>
          </a:p>
        </p:txBody>
      </p:sp>
    </p:spTree>
    <p:extLst>
      <p:ext uri="{BB962C8B-B14F-4D97-AF65-F5344CB8AC3E}">
        <p14:creationId xmlns:p14="http://schemas.microsoft.com/office/powerpoint/2010/main" val="389081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10</a:t>
            </a:fld>
            <a:endParaRPr lang="en-US" dirty="0"/>
          </a:p>
        </p:txBody>
      </p:sp>
    </p:spTree>
    <p:extLst>
      <p:ext uri="{BB962C8B-B14F-4D97-AF65-F5344CB8AC3E}">
        <p14:creationId xmlns:p14="http://schemas.microsoft.com/office/powerpoint/2010/main" val="156293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11</a:t>
            </a:fld>
            <a:endParaRPr lang="en-US" dirty="0"/>
          </a:p>
        </p:txBody>
      </p:sp>
    </p:spTree>
    <p:extLst>
      <p:ext uri="{BB962C8B-B14F-4D97-AF65-F5344CB8AC3E}">
        <p14:creationId xmlns:p14="http://schemas.microsoft.com/office/powerpoint/2010/main" val="268363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12</a:t>
            </a:fld>
            <a:endParaRPr lang="en-US" dirty="0"/>
          </a:p>
        </p:txBody>
      </p:sp>
    </p:spTree>
    <p:extLst>
      <p:ext uri="{BB962C8B-B14F-4D97-AF65-F5344CB8AC3E}">
        <p14:creationId xmlns:p14="http://schemas.microsoft.com/office/powerpoint/2010/main" val="62403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13</a:t>
            </a:fld>
            <a:endParaRPr lang="en-US" dirty="0"/>
          </a:p>
        </p:txBody>
      </p:sp>
    </p:spTree>
    <p:extLst>
      <p:ext uri="{BB962C8B-B14F-4D97-AF65-F5344CB8AC3E}">
        <p14:creationId xmlns:p14="http://schemas.microsoft.com/office/powerpoint/2010/main" val="272407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14</a:t>
            </a:fld>
            <a:endParaRPr lang="en-US" dirty="0"/>
          </a:p>
        </p:txBody>
      </p:sp>
    </p:spTree>
    <p:extLst>
      <p:ext uri="{BB962C8B-B14F-4D97-AF65-F5344CB8AC3E}">
        <p14:creationId xmlns:p14="http://schemas.microsoft.com/office/powerpoint/2010/main" val="53697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15</a:t>
            </a:fld>
            <a:endParaRPr lang="en-US" dirty="0"/>
          </a:p>
        </p:txBody>
      </p:sp>
    </p:spTree>
    <p:extLst>
      <p:ext uri="{BB962C8B-B14F-4D97-AF65-F5344CB8AC3E}">
        <p14:creationId xmlns:p14="http://schemas.microsoft.com/office/powerpoint/2010/main" val="633303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16</a:t>
            </a:fld>
            <a:endParaRPr lang="en-US" dirty="0"/>
          </a:p>
        </p:txBody>
      </p:sp>
    </p:spTree>
    <p:extLst>
      <p:ext uri="{BB962C8B-B14F-4D97-AF65-F5344CB8AC3E}">
        <p14:creationId xmlns:p14="http://schemas.microsoft.com/office/powerpoint/2010/main" val="270325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17</a:t>
            </a:fld>
            <a:endParaRPr lang="en-US" dirty="0"/>
          </a:p>
        </p:txBody>
      </p:sp>
    </p:spTree>
    <p:extLst>
      <p:ext uri="{BB962C8B-B14F-4D97-AF65-F5344CB8AC3E}">
        <p14:creationId xmlns:p14="http://schemas.microsoft.com/office/powerpoint/2010/main" val="40678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18</a:t>
            </a:fld>
            <a:endParaRPr lang="en-US" dirty="0"/>
          </a:p>
        </p:txBody>
      </p:sp>
    </p:spTree>
    <p:extLst>
      <p:ext uri="{BB962C8B-B14F-4D97-AF65-F5344CB8AC3E}">
        <p14:creationId xmlns:p14="http://schemas.microsoft.com/office/powerpoint/2010/main" val="37471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19</a:t>
            </a:fld>
            <a:endParaRPr lang="en-US" dirty="0"/>
          </a:p>
        </p:txBody>
      </p:sp>
    </p:spTree>
    <p:extLst>
      <p:ext uri="{BB962C8B-B14F-4D97-AF65-F5344CB8AC3E}">
        <p14:creationId xmlns:p14="http://schemas.microsoft.com/office/powerpoint/2010/main" val="392183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a:t>
            </a:fld>
            <a:endParaRPr lang="en-US" dirty="0"/>
          </a:p>
        </p:txBody>
      </p:sp>
    </p:spTree>
    <p:extLst>
      <p:ext uri="{BB962C8B-B14F-4D97-AF65-F5344CB8AC3E}">
        <p14:creationId xmlns:p14="http://schemas.microsoft.com/office/powerpoint/2010/main" val="462585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20</a:t>
            </a:fld>
            <a:endParaRPr lang="en-US" dirty="0"/>
          </a:p>
        </p:txBody>
      </p:sp>
    </p:spTree>
    <p:extLst>
      <p:ext uri="{BB962C8B-B14F-4D97-AF65-F5344CB8AC3E}">
        <p14:creationId xmlns:p14="http://schemas.microsoft.com/office/powerpoint/2010/main" val="4195539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21</a:t>
            </a:fld>
            <a:endParaRPr lang="en-US" dirty="0"/>
          </a:p>
        </p:txBody>
      </p:sp>
    </p:spTree>
    <p:extLst>
      <p:ext uri="{BB962C8B-B14F-4D97-AF65-F5344CB8AC3E}">
        <p14:creationId xmlns:p14="http://schemas.microsoft.com/office/powerpoint/2010/main" val="261272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22</a:t>
            </a:fld>
            <a:endParaRPr lang="en-US" dirty="0"/>
          </a:p>
        </p:txBody>
      </p:sp>
    </p:spTree>
    <p:extLst>
      <p:ext uri="{BB962C8B-B14F-4D97-AF65-F5344CB8AC3E}">
        <p14:creationId xmlns:p14="http://schemas.microsoft.com/office/powerpoint/2010/main" val="3778174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23</a:t>
            </a:fld>
            <a:endParaRPr lang="en-US" dirty="0"/>
          </a:p>
        </p:txBody>
      </p:sp>
    </p:spTree>
    <p:extLst>
      <p:ext uri="{BB962C8B-B14F-4D97-AF65-F5344CB8AC3E}">
        <p14:creationId xmlns:p14="http://schemas.microsoft.com/office/powerpoint/2010/main" val="2619604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24</a:t>
            </a:fld>
            <a:endParaRPr lang="en-US" dirty="0"/>
          </a:p>
        </p:txBody>
      </p:sp>
    </p:spTree>
    <p:extLst>
      <p:ext uri="{BB962C8B-B14F-4D97-AF65-F5344CB8AC3E}">
        <p14:creationId xmlns:p14="http://schemas.microsoft.com/office/powerpoint/2010/main" val="1543221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25</a:t>
            </a:fld>
            <a:endParaRPr lang="en-US" dirty="0"/>
          </a:p>
        </p:txBody>
      </p:sp>
    </p:spTree>
    <p:extLst>
      <p:ext uri="{BB962C8B-B14F-4D97-AF65-F5344CB8AC3E}">
        <p14:creationId xmlns:p14="http://schemas.microsoft.com/office/powerpoint/2010/main" val="1045079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26</a:t>
            </a:fld>
            <a:endParaRPr lang="en-US" dirty="0"/>
          </a:p>
        </p:txBody>
      </p:sp>
    </p:spTree>
    <p:extLst>
      <p:ext uri="{BB962C8B-B14F-4D97-AF65-F5344CB8AC3E}">
        <p14:creationId xmlns:p14="http://schemas.microsoft.com/office/powerpoint/2010/main" val="351619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27</a:t>
            </a:fld>
            <a:endParaRPr lang="en-US" dirty="0"/>
          </a:p>
        </p:txBody>
      </p:sp>
    </p:spTree>
    <p:extLst>
      <p:ext uri="{BB962C8B-B14F-4D97-AF65-F5344CB8AC3E}">
        <p14:creationId xmlns:p14="http://schemas.microsoft.com/office/powerpoint/2010/main" val="1623019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28</a:t>
            </a:fld>
            <a:endParaRPr lang="en-US" dirty="0"/>
          </a:p>
        </p:txBody>
      </p:sp>
    </p:spTree>
    <p:extLst>
      <p:ext uri="{BB962C8B-B14F-4D97-AF65-F5344CB8AC3E}">
        <p14:creationId xmlns:p14="http://schemas.microsoft.com/office/powerpoint/2010/main" val="323463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29</a:t>
            </a:fld>
            <a:endParaRPr lang="en-US" dirty="0"/>
          </a:p>
        </p:txBody>
      </p:sp>
    </p:spTree>
    <p:extLst>
      <p:ext uri="{BB962C8B-B14F-4D97-AF65-F5344CB8AC3E}">
        <p14:creationId xmlns:p14="http://schemas.microsoft.com/office/powerpoint/2010/main" val="17323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3</a:t>
            </a:fld>
            <a:endParaRPr lang="en-US" dirty="0"/>
          </a:p>
        </p:txBody>
      </p:sp>
    </p:spTree>
    <p:extLst>
      <p:ext uri="{BB962C8B-B14F-4D97-AF65-F5344CB8AC3E}">
        <p14:creationId xmlns:p14="http://schemas.microsoft.com/office/powerpoint/2010/main" val="104412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30</a:t>
            </a:fld>
            <a:endParaRPr lang="en-US" dirty="0"/>
          </a:p>
        </p:txBody>
      </p:sp>
    </p:spTree>
    <p:extLst>
      <p:ext uri="{BB962C8B-B14F-4D97-AF65-F5344CB8AC3E}">
        <p14:creationId xmlns:p14="http://schemas.microsoft.com/office/powerpoint/2010/main" val="567794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31</a:t>
            </a:fld>
            <a:endParaRPr lang="en-US" dirty="0"/>
          </a:p>
        </p:txBody>
      </p:sp>
    </p:spTree>
    <p:extLst>
      <p:ext uri="{BB962C8B-B14F-4D97-AF65-F5344CB8AC3E}">
        <p14:creationId xmlns:p14="http://schemas.microsoft.com/office/powerpoint/2010/main" val="3162419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32</a:t>
            </a:fld>
            <a:endParaRPr lang="en-US" dirty="0"/>
          </a:p>
        </p:txBody>
      </p:sp>
    </p:spTree>
    <p:extLst>
      <p:ext uri="{BB962C8B-B14F-4D97-AF65-F5344CB8AC3E}">
        <p14:creationId xmlns:p14="http://schemas.microsoft.com/office/powerpoint/2010/main" val="2825157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33</a:t>
            </a:fld>
            <a:endParaRPr lang="en-US" dirty="0"/>
          </a:p>
        </p:txBody>
      </p:sp>
    </p:spTree>
    <p:extLst>
      <p:ext uri="{BB962C8B-B14F-4D97-AF65-F5344CB8AC3E}">
        <p14:creationId xmlns:p14="http://schemas.microsoft.com/office/powerpoint/2010/main" val="2099697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8375DD-52B4-474D-8046-F58607EB29EB}" type="slidenum">
              <a:rPr lang="en-US" smtClean="0"/>
              <a:t>34</a:t>
            </a:fld>
            <a:endParaRPr lang="en-US" dirty="0"/>
          </a:p>
        </p:txBody>
      </p:sp>
    </p:spTree>
    <p:extLst>
      <p:ext uri="{BB962C8B-B14F-4D97-AF65-F5344CB8AC3E}">
        <p14:creationId xmlns:p14="http://schemas.microsoft.com/office/powerpoint/2010/main" val="240240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4</a:t>
            </a:fld>
            <a:endParaRPr lang="en-US" dirty="0"/>
          </a:p>
        </p:txBody>
      </p:sp>
    </p:spTree>
    <p:extLst>
      <p:ext uri="{BB962C8B-B14F-4D97-AF65-F5344CB8AC3E}">
        <p14:creationId xmlns:p14="http://schemas.microsoft.com/office/powerpoint/2010/main" val="36539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5</a:t>
            </a:fld>
            <a:endParaRPr lang="en-US" dirty="0"/>
          </a:p>
        </p:txBody>
      </p:sp>
    </p:spTree>
    <p:extLst>
      <p:ext uri="{BB962C8B-B14F-4D97-AF65-F5344CB8AC3E}">
        <p14:creationId xmlns:p14="http://schemas.microsoft.com/office/powerpoint/2010/main" val="27231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6</a:t>
            </a:fld>
            <a:endParaRPr lang="en-US" dirty="0"/>
          </a:p>
        </p:txBody>
      </p:sp>
    </p:spTree>
    <p:extLst>
      <p:ext uri="{BB962C8B-B14F-4D97-AF65-F5344CB8AC3E}">
        <p14:creationId xmlns:p14="http://schemas.microsoft.com/office/powerpoint/2010/main" val="257696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7</a:t>
            </a:fld>
            <a:endParaRPr lang="en-US" dirty="0"/>
          </a:p>
        </p:txBody>
      </p:sp>
    </p:spTree>
    <p:extLst>
      <p:ext uri="{BB962C8B-B14F-4D97-AF65-F5344CB8AC3E}">
        <p14:creationId xmlns:p14="http://schemas.microsoft.com/office/powerpoint/2010/main" val="383583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8</a:t>
            </a:fld>
            <a:endParaRPr lang="en-US" dirty="0"/>
          </a:p>
        </p:txBody>
      </p:sp>
    </p:spTree>
    <p:extLst>
      <p:ext uri="{BB962C8B-B14F-4D97-AF65-F5344CB8AC3E}">
        <p14:creationId xmlns:p14="http://schemas.microsoft.com/office/powerpoint/2010/main" val="346152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375DD-52B4-474D-8046-F58607EB29EB}" type="slidenum">
              <a:rPr lang="en-US" smtClean="0"/>
              <a:t>9</a:t>
            </a:fld>
            <a:endParaRPr lang="en-US" dirty="0"/>
          </a:p>
        </p:txBody>
      </p:sp>
    </p:spTree>
    <p:extLst>
      <p:ext uri="{BB962C8B-B14F-4D97-AF65-F5344CB8AC3E}">
        <p14:creationId xmlns:p14="http://schemas.microsoft.com/office/powerpoint/2010/main" val="338610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F4B31-9397-460E-B217-C4CBDFF39B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1018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1824737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34793921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342614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2F4B31-9397-460E-B217-C4CBDFF39B1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8474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932753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3161265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2016506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2354803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3DC118-AFD1-4B1D-881A-AADAC081AF9A}" type="datetimeFigureOut">
              <a:rPr lang="en-US" smtClean="0"/>
              <a:t>11/13/17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22F4B31-9397-460E-B217-C4CBDFF39B1E}" type="slidenum">
              <a:rPr lang="en-US" smtClean="0"/>
              <a:t>‹#›</a:t>
            </a:fld>
            <a:endParaRPr lang="en-US" dirty="0"/>
          </a:p>
        </p:txBody>
      </p:sp>
    </p:spTree>
    <p:extLst>
      <p:ext uri="{BB962C8B-B14F-4D97-AF65-F5344CB8AC3E}">
        <p14:creationId xmlns:p14="http://schemas.microsoft.com/office/powerpoint/2010/main" val="3431241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DC118-AFD1-4B1D-881A-AADAC081AF9A}" type="datetimeFigureOut">
              <a:rPr lang="en-US" smtClean="0"/>
              <a:t>11/13/17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2F4B31-9397-460E-B217-C4CBDFF39B1E}" type="slidenum">
              <a:rPr lang="en-US" smtClean="0"/>
              <a:t>‹#›</a:t>
            </a:fld>
            <a:endParaRPr lang="en-US" dirty="0"/>
          </a:p>
        </p:txBody>
      </p:sp>
    </p:spTree>
    <p:extLst>
      <p:ext uri="{BB962C8B-B14F-4D97-AF65-F5344CB8AC3E}">
        <p14:creationId xmlns:p14="http://schemas.microsoft.com/office/powerpoint/2010/main" val="22007552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3DC118-AFD1-4B1D-881A-AADAC081AF9A}" type="datetimeFigureOut">
              <a:rPr lang="en-US" smtClean="0"/>
              <a:t>11/13/17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22F4B31-9397-460E-B217-C4CBDFF39B1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49500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fred.stlouisfed.org/graph/?g=fCT1" TargetMode="External"/><Relationship Id="rId4"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fred.stlouisfed.org/graph/?g=fB7w" TargetMode="External"/><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fred.stlouisfed.org/graph/?g=fyaa" TargetMode="External"/><Relationship Id="rId5" Type="http://schemas.openxmlformats.org/officeDocument/2006/relationships/image" Target="../media/image18.jp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fred.stlouisfed.org/graph/?g=fDwR" TargetMode="External"/><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fred.stlouisfed.org/graph/?g=fHVm" TargetMode="External"/><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fred.stlouisfed.org/graph/?g=fDGL" TargetMode="External"/><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62544"/>
            <a:ext cx="10058400" cy="3168074"/>
          </a:xfrm>
        </p:spPr>
        <p:txBody>
          <a:bodyPr>
            <a:normAutofit fontScale="90000"/>
          </a:bodyPr>
          <a:lstStyle/>
          <a:p>
            <a:pPr algn="ctr"/>
            <a:r>
              <a:rPr lang="en-US" sz="6600" dirty="0"/>
              <a:t/>
            </a:r>
            <a:br>
              <a:rPr lang="en-US" sz="6600" dirty="0"/>
            </a:br>
            <a:r>
              <a:rPr lang="en-US" sz="6600" dirty="0"/>
              <a:t/>
            </a:r>
            <a:br>
              <a:rPr lang="en-US" sz="6600" dirty="0"/>
            </a:br>
            <a:r>
              <a:rPr lang="en-US" dirty="0"/>
              <a:t/>
            </a:r>
            <a:br>
              <a:rPr lang="en-US" dirty="0"/>
            </a:br>
            <a:r>
              <a:rPr lang="en-US" sz="7300" dirty="0"/>
              <a:t>Market Recap and Outlook</a:t>
            </a:r>
            <a:br>
              <a:rPr lang="en-US" sz="7300" dirty="0"/>
            </a:br>
            <a:r>
              <a:rPr lang="en-US" sz="7300" dirty="0"/>
              <a:t>2017</a:t>
            </a:r>
            <a:r>
              <a:rPr lang="en-US" sz="6600" dirty="0"/>
              <a:t/>
            </a:r>
            <a:br>
              <a:rPr lang="en-US" sz="6600" dirty="0"/>
            </a:br>
            <a:endParaRPr lang="en-US" sz="6600" dirty="0"/>
          </a:p>
        </p:txBody>
      </p:sp>
      <p:sp>
        <p:nvSpPr>
          <p:cNvPr id="3" name="Subtitle 2"/>
          <p:cNvSpPr>
            <a:spLocks noGrp="1"/>
          </p:cNvSpPr>
          <p:nvPr>
            <p:ph type="subTitle" idx="1"/>
          </p:nvPr>
        </p:nvSpPr>
        <p:spPr>
          <a:xfrm>
            <a:off x="1200727" y="4830618"/>
            <a:ext cx="9957724" cy="1366982"/>
          </a:xfrm>
        </p:spPr>
        <p:txBody>
          <a:bodyPr>
            <a:normAutofit/>
          </a:bodyPr>
          <a:lstStyle/>
          <a:p>
            <a:pPr>
              <a:lnSpc>
                <a:spcPct val="100000"/>
              </a:lnSpc>
              <a:spcBef>
                <a:spcPts val="0"/>
              </a:spcBef>
              <a:spcAft>
                <a:spcPts val="0"/>
              </a:spcAft>
            </a:pPr>
            <a:r>
              <a:rPr lang="en-US" b="1" dirty="0">
                <a:solidFill>
                  <a:schemeClr val="tx1">
                    <a:lumMod val="75000"/>
                    <a:lumOff val="25000"/>
                  </a:schemeClr>
                </a:solidFill>
              </a:rPr>
              <a:t>Presented by: Andy Murray, CFA</a:t>
            </a:r>
          </a:p>
          <a:p>
            <a:pPr>
              <a:lnSpc>
                <a:spcPct val="100000"/>
              </a:lnSpc>
              <a:spcBef>
                <a:spcPts val="0"/>
              </a:spcBef>
              <a:spcAft>
                <a:spcPts val="0"/>
              </a:spcAft>
            </a:pPr>
            <a:r>
              <a:rPr lang="en-US" b="1" dirty="0">
                <a:solidFill>
                  <a:schemeClr val="tx1">
                    <a:lumMod val="75000"/>
                    <a:lumOff val="25000"/>
                  </a:schemeClr>
                </a:solidFill>
              </a:rPr>
              <a:t>		    Portfolio Manager/Analyst</a:t>
            </a:r>
          </a:p>
          <a:p>
            <a:pPr>
              <a:lnSpc>
                <a:spcPct val="100000"/>
              </a:lnSpc>
              <a:spcBef>
                <a:spcPts val="0"/>
              </a:spcBef>
              <a:spcAft>
                <a:spcPts val="0"/>
              </a:spcAft>
            </a:pPr>
            <a:r>
              <a:rPr lang="en-US" b="1" dirty="0">
                <a:solidFill>
                  <a:schemeClr val="tx1">
                    <a:lumMod val="75000"/>
                    <a:lumOff val="25000"/>
                  </a:schemeClr>
                </a:solidFill>
              </a:rPr>
              <a:t>		    Becker capital Management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99" y="253540"/>
            <a:ext cx="3770878" cy="1143000"/>
          </a:xfrm>
          <a:prstGeom prst="rect">
            <a:avLst/>
          </a:prstGeom>
        </p:spPr>
      </p:pic>
    </p:spTree>
    <p:extLst>
      <p:ext uri="{BB962C8B-B14F-4D97-AF65-F5344CB8AC3E}">
        <p14:creationId xmlns:p14="http://schemas.microsoft.com/office/powerpoint/2010/main" val="3923176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6384" y="79047"/>
            <a:ext cx="7826253" cy="446571"/>
          </a:xfrm>
        </p:spPr>
        <p:txBody>
          <a:bodyPr>
            <a:noAutofit/>
          </a:bodyPr>
          <a:lstStyle/>
          <a:p>
            <a:r>
              <a:rPr lang="en-US" sz="2800" dirty="0">
                <a:latin typeface="+mn-lt"/>
              </a:rPr>
              <a:t>S&amp;P500 earnings are at all time highs</a:t>
            </a:r>
          </a:p>
        </p:txBody>
      </p:sp>
      <p:pic>
        <p:nvPicPr>
          <p:cNvPr id="6" name="Content Placeholder 5">
            <a:extLst>
              <a:ext uri="{FF2B5EF4-FFF2-40B4-BE49-F238E27FC236}">
                <a16:creationId xmlns:a16="http://schemas.microsoft.com/office/drawing/2014/main" xmlns="" id="{BF25044B-36F7-4E27-B57C-F97CCCF4892B}"/>
              </a:ext>
            </a:extLst>
          </p:cNvPr>
          <p:cNvPicPr>
            <a:picLocks noGrp="1" noChangeAspect="1"/>
          </p:cNvPicPr>
          <p:nvPr>
            <p:ph idx="4294967295"/>
          </p:nvPr>
        </p:nvPicPr>
        <p:blipFill>
          <a:blip r:embed="rId3"/>
          <a:stretch>
            <a:fillRect/>
          </a:stretch>
        </p:blipFill>
        <p:spPr>
          <a:xfrm>
            <a:off x="1181255" y="628719"/>
            <a:ext cx="9965282" cy="5155851"/>
          </a:xfrm>
          <a:prstGeom prst="rect">
            <a:avLst/>
          </a:prstGeom>
        </p:spPr>
      </p:pic>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sp>
        <p:nvSpPr>
          <p:cNvPr id="8" name="Rectangle 7">
            <a:extLst>
              <a:ext uri="{FF2B5EF4-FFF2-40B4-BE49-F238E27FC236}">
                <a16:creationId xmlns:a16="http://schemas.microsoft.com/office/drawing/2014/main" xmlns="" id="{54FC0FE5-B439-4736-9CD9-8F4FEE298FA6}"/>
              </a:ext>
            </a:extLst>
          </p:cNvPr>
          <p:cNvSpPr/>
          <p:nvPr/>
        </p:nvSpPr>
        <p:spPr>
          <a:xfrm>
            <a:off x="1181255" y="5848578"/>
            <a:ext cx="3651594"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36965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4873" y="138546"/>
            <a:ext cx="6954982" cy="461818"/>
          </a:xfrm>
        </p:spPr>
        <p:txBody>
          <a:bodyPr>
            <a:normAutofit/>
          </a:bodyPr>
          <a:lstStyle/>
          <a:p>
            <a:r>
              <a:rPr lang="en-US" sz="2800" dirty="0">
                <a:latin typeface="+mn-lt"/>
              </a:rPr>
              <a:t>Interest rates remain at historically low levels</a:t>
            </a:r>
          </a:p>
        </p:txBody>
      </p:sp>
      <p:pic>
        <p:nvPicPr>
          <p:cNvPr id="8" name="FRED Graph Chart" descr="FRED Graph">
            <a:hlinkClick r:id="rId3" tooltip="View this chart in your browser. "/>
            <a:extLst>
              <a:ext uri="{FF2B5EF4-FFF2-40B4-BE49-F238E27FC236}">
                <a16:creationId xmlns:a16="http://schemas.microsoft.com/office/drawing/2014/main" xmlns="" id="{C39F95F2-8EAE-4CC9-BDF3-B777950D38DF}"/>
              </a:ext>
            </a:extLst>
          </p:cNvPr>
          <p:cNvPicPr>
            <a:picLocks noGrp="1" noChangeAspect="1"/>
          </p:cNvPicPr>
          <p:nvPr>
            <p:ph idx="4294967295"/>
          </p:nvPr>
        </p:nvPicPr>
        <p:blipFill>
          <a:blip r:embed="rId4"/>
          <a:stretch>
            <a:fillRect/>
          </a:stretch>
        </p:blipFill>
        <p:spPr>
          <a:xfrm>
            <a:off x="2350194" y="610895"/>
            <a:ext cx="7569661" cy="5404671"/>
          </a:xfrm>
          <a:prstGeom prst="rect">
            <a:avLst/>
          </a:prstGeom>
        </p:spPr>
      </p:pic>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sp>
        <p:nvSpPr>
          <p:cNvPr id="6" name="Rectangle 5">
            <a:extLst>
              <a:ext uri="{FF2B5EF4-FFF2-40B4-BE49-F238E27FC236}">
                <a16:creationId xmlns:a16="http://schemas.microsoft.com/office/drawing/2014/main" xmlns="" id="{1E8DD58D-7CA3-4B84-A43B-646B77DEFB87}"/>
              </a:ext>
            </a:extLst>
          </p:cNvPr>
          <p:cNvSpPr/>
          <p:nvPr/>
        </p:nvSpPr>
        <p:spPr>
          <a:xfrm>
            <a:off x="2267468" y="6047955"/>
            <a:ext cx="1329210" cy="261610"/>
          </a:xfrm>
          <a:prstGeom prst="rect">
            <a:avLst/>
          </a:prstGeom>
        </p:spPr>
        <p:txBody>
          <a:bodyPr wrap="none">
            <a:spAutoFit/>
          </a:bodyPr>
          <a:lstStyle/>
          <a:p>
            <a:r>
              <a:rPr lang="en-US" sz="1100" dirty="0"/>
              <a:t>Data as </a:t>
            </a:r>
            <a:r>
              <a:rPr lang="en-US" sz="1100" dirty="0" smtClean="0"/>
              <a:t>of 10/31/17</a:t>
            </a:r>
            <a:endParaRPr lang="en-US" sz="1100" dirty="0"/>
          </a:p>
        </p:txBody>
      </p:sp>
    </p:spTree>
    <p:extLst>
      <p:ext uri="{BB962C8B-B14F-4D97-AF65-F5344CB8AC3E}">
        <p14:creationId xmlns:p14="http://schemas.microsoft.com/office/powerpoint/2010/main" val="181704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21527" y="183732"/>
            <a:ext cx="8663708" cy="324268"/>
          </a:xfrm>
        </p:spPr>
        <p:txBody>
          <a:bodyPr>
            <a:noAutofit/>
          </a:bodyPr>
          <a:lstStyle/>
          <a:p>
            <a:r>
              <a:rPr lang="en-US" sz="2800" dirty="0">
                <a:latin typeface="+mn-lt"/>
              </a:rPr>
              <a:t>Despite recent moves to normalize monetary policy</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FRED Graph Chart" descr="FRED Graph">
            <a:hlinkClick r:id="rId3" tooltip="View this chart in your browser. "/>
            <a:extLst>
              <a:ext uri="{FF2B5EF4-FFF2-40B4-BE49-F238E27FC236}">
                <a16:creationId xmlns:a16="http://schemas.microsoft.com/office/drawing/2014/main" xmlns="" id="{BEAB69E8-78AE-419B-B5C0-8E5BDC77C1A9}"/>
              </a:ext>
            </a:extLst>
          </p:cNvPr>
          <p:cNvPicPr>
            <a:picLocks noChangeAspect="1"/>
          </p:cNvPicPr>
          <p:nvPr/>
        </p:nvPicPr>
        <p:blipFill>
          <a:blip r:embed="rId4"/>
          <a:stretch>
            <a:fillRect/>
          </a:stretch>
        </p:blipFill>
        <p:spPr>
          <a:xfrm>
            <a:off x="2109738" y="573950"/>
            <a:ext cx="8191500" cy="5524500"/>
          </a:xfrm>
          <a:prstGeom prst="rect">
            <a:avLst/>
          </a:prstGeom>
        </p:spPr>
      </p:pic>
      <p:sp>
        <p:nvSpPr>
          <p:cNvPr id="8" name="Rectangle 7">
            <a:extLst>
              <a:ext uri="{FF2B5EF4-FFF2-40B4-BE49-F238E27FC236}">
                <a16:creationId xmlns:a16="http://schemas.microsoft.com/office/drawing/2014/main" xmlns="" id="{C2C75878-C19D-4D80-92DD-D8146C1B1232}"/>
              </a:ext>
            </a:extLst>
          </p:cNvPr>
          <p:cNvSpPr/>
          <p:nvPr/>
        </p:nvSpPr>
        <p:spPr>
          <a:xfrm>
            <a:off x="2036556" y="6066427"/>
            <a:ext cx="1329210" cy="261610"/>
          </a:xfrm>
          <a:prstGeom prst="rect">
            <a:avLst/>
          </a:prstGeom>
        </p:spPr>
        <p:txBody>
          <a:bodyPr wrap="none">
            <a:spAutoFit/>
          </a:bodyPr>
          <a:lstStyle/>
          <a:p>
            <a:r>
              <a:rPr lang="en-US" sz="1100" dirty="0"/>
              <a:t>Data as </a:t>
            </a:r>
            <a:r>
              <a:rPr lang="en-US" sz="1100" dirty="0" smtClean="0"/>
              <a:t>of 10/31/17</a:t>
            </a:r>
            <a:endParaRPr lang="en-US" sz="1100" dirty="0"/>
          </a:p>
        </p:txBody>
      </p:sp>
    </p:spTree>
    <p:extLst>
      <p:ext uri="{BB962C8B-B14F-4D97-AF65-F5344CB8AC3E}">
        <p14:creationId xmlns:p14="http://schemas.microsoft.com/office/powerpoint/2010/main" val="3843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4942" y="61555"/>
            <a:ext cx="9375713" cy="1028336"/>
          </a:xfrm>
        </p:spPr>
        <p:txBody>
          <a:bodyPr>
            <a:normAutofit/>
          </a:bodyPr>
          <a:lstStyle/>
          <a:p>
            <a:r>
              <a:rPr lang="en-US" sz="2800" dirty="0">
                <a:latin typeface="+mn-lt"/>
              </a:rPr>
              <a:t>So what are the clouds on the horizon?</a:t>
            </a:r>
            <a:br>
              <a:rPr lang="en-US" sz="2800" dirty="0">
                <a:latin typeface="+mn-lt"/>
              </a:rPr>
            </a:br>
            <a:r>
              <a:rPr lang="en-US" sz="2800" dirty="0">
                <a:latin typeface="+mn-lt"/>
              </a:rPr>
              <a:t>Why is this the most hated bull market in history?</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9" name="Picture 6" descr="http://www.capturingmagicalmemories.com/wp-content/uploads/2012/11/disney_up_storm-e1352320291939.jpg">
            <a:extLst>
              <a:ext uri="{FF2B5EF4-FFF2-40B4-BE49-F238E27FC236}">
                <a16:creationId xmlns:a16="http://schemas.microsoft.com/office/drawing/2014/main" xmlns="" id="{B3C1201B-9618-4237-A979-D4EF35690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942" y="1269326"/>
            <a:ext cx="8128803" cy="45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7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945" y="-369455"/>
            <a:ext cx="11129819" cy="1131454"/>
          </a:xfrm>
        </p:spPr>
        <p:txBody>
          <a:bodyPr>
            <a:normAutofit/>
          </a:bodyPr>
          <a:lstStyle/>
          <a:p>
            <a:r>
              <a:rPr lang="en-US" sz="2800" dirty="0">
                <a:latin typeface="+mn-lt"/>
              </a:rPr>
              <a:t>The impact of quantitative easing is hard to quantify but somewhat troubling</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pic>
        <p:nvPicPr>
          <p:cNvPr id="6" name="Picture 5">
            <a:extLst>
              <a:ext uri="{FF2B5EF4-FFF2-40B4-BE49-F238E27FC236}">
                <a16:creationId xmlns:a16="http://schemas.microsoft.com/office/drawing/2014/main" xmlns="" id="{D87FF956-81D1-436C-9DE3-56925D6F859C}"/>
              </a:ext>
            </a:extLst>
          </p:cNvPr>
          <p:cNvPicPr>
            <a:picLocks noChangeAspect="1"/>
          </p:cNvPicPr>
          <p:nvPr/>
        </p:nvPicPr>
        <p:blipFill>
          <a:blip r:embed="rId3"/>
          <a:stretch>
            <a:fillRect/>
          </a:stretch>
        </p:blipFill>
        <p:spPr>
          <a:xfrm>
            <a:off x="2655040" y="1119245"/>
            <a:ext cx="6881920" cy="4871032"/>
          </a:xfrm>
          <a:prstGeom prst="rect">
            <a:avLst/>
          </a:prstGeom>
        </p:spPr>
      </p:pic>
    </p:spTree>
    <p:extLst>
      <p:ext uri="{BB962C8B-B14F-4D97-AF65-F5344CB8AC3E}">
        <p14:creationId xmlns:p14="http://schemas.microsoft.com/office/powerpoint/2010/main" val="272655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87273" y="-369455"/>
            <a:ext cx="3777672" cy="1108364"/>
          </a:xfrm>
        </p:spPr>
        <p:txBody>
          <a:bodyPr>
            <a:normAutofit/>
          </a:bodyPr>
          <a:lstStyle/>
          <a:p>
            <a:r>
              <a:rPr lang="en-US" sz="2800" dirty="0">
                <a:latin typeface="+mn-lt"/>
              </a:rPr>
              <a:t>Which is </a:t>
            </a:r>
            <a:r>
              <a:rPr lang="en-US" sz="2800" dirty="0" err="1">
                <a:latin typeface="+mn-lt"/>
              </a:rPr>
              <a:t>kinda</a:t>
            </a:r>
            <a:r>
              <a:rPr lang="en-US" sz="2800" dirty="0">
                <a:latin typeface="+mn-lt"/>
              </a:rPr>
              <a:t> scary</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Picture 2" descr="creepy-new-photos-from-stephen-kings-it-feature-pennywise-and-the-losers-club1">
            <a:extLst>
              <a:ext uri="{FF2B5EF4-FFF2-40B4-BE49-F238E27FC236}">
                <a16:creationId xmlns:a16="http://schemas.microsoft.com/office/drawing/2014/main" xmlns="" id="{75297C30-705D-4DFD-8352-5CBEAECBF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843" y="980226"/>
            <a:ext cx="6936429" cy="48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4945" y="-369455"/>
            <a:ext cx="11129819" cy="1551710"/>
          </a:xfrm>
        </p:spPr>
        <p:txBody>
          <a:bodyPr>
            <a:normAutofit/>
          </a:bodyPr>
          <a:lstStyle/>
          <a:p>
            <a:r>
              <a:rPr lang="en-US" sz="2800" dirty="0">
                <a:latin typeface="+mn-lt"/>
              </a:rPr>
              <a:t>If we look at ‘cyclically-adjusted’ earnings (which takes the 10-year average), the market looks a lot more expensive</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300133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graphicFrame>
        <p:nvGraphicFramePr>
          <p:cNvPr id="10" name="Chart 9">
            <a:extLst>
              <a:ext uri="{FF2B5EF4-FFF2-40B4-BE49-F238E27FC236}">
                <a16:creationId xmlns:a16="http://schemas.microsoft.com/office/drawing/2014/main" xmlns="" id="{94530E26-F8F7-4581-A6E5-CA5BD6E13EBE}"/>
              </a:ext>
            </a:extLst>
          </p:cNvPr>
          <p:cNvGraphicFramePr>
            <a:graphicFrameLocks noGrp="1"/>
          </p:cNvGraphicFramePr>
          <p:nvPr>
            <p:extLst>
              <p:ext uri="{D42A27DB-BD31-4B8C-83A1-F6EECF244321}">
                <p14:modId xmlns:p14="http://schemas.microsoft.com/office/powerpoint/2010/main" val="97901954"/>
              </p:ext>
            </p:extLst>
          </p:nvPr>
        </p:nvGraphicFramePr>
        <p:xfrm>
          <a:off x="1181255" y="1394692"/>
          <a:ext cx="8867909" cy="46536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xmlns="" id="{964F741C-06C9-481E-8524-41C5836F072C}"/>
              </a:ext>
            </a:extLst>
          </p:cNvPr>
          <p:cNvSpPr/>
          <p:nvPr/>
        </p:nvSpPr>
        <p:spPr>
          <a:xfrm>
            <a:off x="3048000" y="3105835"/>
            <a:ext cx="6096000" cy="261610"/>
          </a:xfrm>
          <a:prstGeom prst="rect">
            <a:avLst/>
          </a:prstGeom>
        </p:spPr>
        <p:txBody>
          <a:bodyPr>
            <a:spAutoFit/>
          </a:bodyPr>
          <a:lstStyle/>
          <a:p>
            <a:endParaRPr lang="en-US" sz="1100" dirty="0"/>
          </a:p>
        </p:txBody>
      </p:sp>
      <p:sp>
        <p:nvSpPr>
          <p:cNvPr id="4" name="Rectangle 3">
            <a:extLst>
              <a:ext uri="{FF2B5EF4-FFF2-40B4-BE49-F238E27FC236}">
                <a16:creationId xmlns:a16="http://schemas.microsoft.com/office/drawing/2014/main" xmlns="" id="{723E002F-C809-4F67-B6B2-3AE12C83A021}"/>
              </a:ext>
            </a:extLst>
          </p:cNvPr>
          <p:cNvSpPr/>
          <p:nvPr/>
        </p:nvSpPr>
        <p:spPr>
          <a:xfrm>
            <a:off x="3048000" y="3105835"/>
            <a:ext cx="6096000" cy="369332"/>
          </a:xfrm>
          <a:prstGeom prst="rect">
            <a:avLst/>
          </a:prstGeom>
        </p:spPr>
        <p:txBody>
          <a:bodyPr>
            <a:spAutoFit/>
          </a:bodyPr>
          <a:lstStyle/>
          <a:p>
            <a:endParaRPr lang="en-US" dirty="0"/>
          </a:p>
        </p:txBody>
      </p:sp>
      <p:sp>
        <p:nvSpPr>
          <p:cNvPr id="9" name="TextBox 8">
            <a:extLst>
              <a:ext uri="{FF2B5EF4-FFF2-40B4-BE49-F238E27FC236}">
                <a16:creationId xmlns:a16="http://schemas.microsoft.com/office/drawing/2014/main" xmlns="" id="{464EC190-57B7-4866-A2B3-7F21A524FB92}"/>
              </a:ext>
            </a:extLst>
          </p:cNvPr>
          <p:cNvSpPr txBox="1"/>
          <p:nvPr/>
        </p:nvSpPr>
        <p:spPr>
          <a:xfrm>
            <a:off x="1527010" y="5960103"/>
            <a:ext cx="4746661" cy="430887"/>
          </a:xfrm>
          <a:prstGeom prst="rect">
            <a:avLst/>
          </a:prstGeom>
          <a:noFill/>
        </p:spPr>
        <p:txBody>
          <a:bodyPr wrap="square" rtlCol="0">
            <a:spAutoFit/>
          </a:bodyPr>
          <a:lstStyle/>
          <a:p>
            <a:r>
              <a:rPr lang="en-US" sz="1100" dirty="0"/>
              <a:t>Source: Robert Schiller</a:t>
            </a:r>
          </a:p>
          <a:p>
            <a:r>
              <a:rPr lang="en-US" sz="1100" dirty="0"/>
              <a:t>Data as </a:t>
            </a:r>
            <a:r>
              <a:rPr lang="en-US" sz="1100" dirty="0" smtClean="0"/>
              <a:t>of 11/01/17</a:t>
            </a:r>
            <a:endParaRPr lang="en-US" sz="1100" dirty="0"/>
          </a:p>
        </p:txBody>
      </p:sp>
    </p:spTree>
    <p:extLst>
      <p:ext uri="{BB962C8B-B14F-4D97-AF65-F5344CB8AC3E}">
        <p14:creationId xmlns:p14="http://schemas.microsoft.com/office/powerpoint/2010/main" val="394482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95273" y="-369455"/>
            <a:ext cx="3269672" cy="1209964"/>
          </a:xfrm>
        </p:spPr>
        <p:txBody>
          <a:bodyPr>
            <a:normAutofit/>
          </a:bodyPr>
          <a:lstStyle/>
          <a:p>
            <a:r>
              <a:rPr lang="en-US" sz="2800" dirty="0">
                <a:latin typeface="+mn-lt"/>
              </a:rPr>
              <a:t>Very scary</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2" descr="https://media.aintitcool.com/media/uploads/2017/quint/pennywiseballoon_huge.jpg">
            <a:extLst>
              <a:ext uri="{FF2B5EF4-FFF2-40B4-BE49-F238E27FC236}">
                <a16:creationId xmlns:a16="http://schemas.microsoft.com/office/drawing/2014/main" xmlns="" id="{C235C2E5-12B1-40BE-A885-67A1D6114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49" y="1121067"/>
            <a:ext cx="8718742" cy="456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0473" y="-240917"/>
            <a:ext cx="10008800" cy="979826"/>
          </a:xfrm>
        </p:spPr>
        <p:txBody>
          <a:bodyPr>
            <a:normAutofit/>
          </a:bodyPr>
          <a:lstStyle/>
          <a:p>
            <a:r>
              <a:rPr lang="en-US" sz="2800" dirty="0">
                <a:latin typeface="+mn-lt"/>
              </a:rPr>
              <a:t>And the economic recovery has been going on a long time…..</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Content Placeholder 5">
            <a:extLst>
              <a:ext uri="{FF2B5EF4-FFF2-40B4-BE49-F238E27FC236}">
                <a16:creationId xmlns:a16="http://schemas.microsoft.com/office/drawing/2014/main" xmlns="" id="{A4E64990-E516-48A7-8E47-848495BAC481}"/>
              </a:ext>
            </a:extLst>
          </p:cNvPr>
          <p:cNvPicPr>
            <a:picLocks noChangeAspect="1"/>
          </p:cNvPicPr>
          <p:nvPr/>
        </p:nvPicPr>
        <p:blipFill>
          <a:blip r:embed="rId3"/>
          <a:stretch>
            <a:fillRect/>
          </a:stretch>
        </p:blipFill>
        <p:spPr>
          <a:xfrm>
            <a:off x="6170592" y="920504"/>
            <a:ext cx="5502447" cy="4813790"/>
          </a:xfrm>
          <a:prstGeom prst="rect">
            <a:avLst/>
          </a:prstGeom>
        </p:spPr>
      </p:pic>
      <p:pic>
        <p:nvPicPr>
          <p:cNvPr id="9" name="FRED Graph Chart" descr="FRED Graph">
            <a:hlinkClick r:id="rId4" tooltip="View this chart in your browser. "/>
            <a:extLst>
              <a:ext uri="{FF2B5EF4-FFF2-40B4-BE49-F238E27FC236}">
                <a16:creationId xmlns:a16="http://schemas.microsoft.com/office/drawing/2014/main" xmlns="" id="{D66A0DF2-B9CB-432B-8F46-09251EF08F01}"/>
              </a:ext>
            </a:extLst>
          </p:cNvPr>
          <p:cNvPicPr>
            <a:picLocks noChangeAspect="1"/>
          </p:cNvPicPr>
          <p:nvPr/>
        </p:nvPicPr>
        <p:blipFill>
          <a:blip r:embed="rId5"/>
          <a:stretch>
            <a:fillRect/>
          </a:stretch>
        </p:blipFill>
        <p:spPr>
          <a:xfrm>
            <a:off x="466432" y="920504"/>
            <a:ext cx="5502448" cy="4813789"/>
          </a:xfrm>
          <a:prstGeom prst="rect">
            <a:avLst/>
          </a:prstGeom>
        </p:spPr>
      </p:pic>
      <p:sp>
        <p:nvSpPr>
          <p:cNvPr id="3" name="Rectangle 2">
            <a:extLst>
              <a:ext uri="{FF2B5EF4-FFF2-40B4-BE49-F238E27FC236}">
                <a16:creationId xmlns:a16="http://schemas.microsoft.com/office/drawing/2014/main" xmlns="" id="{3AF77686-BA7F-492D-956D-994884FC8AAC}"/>
              </a:ext>
            </a:extLst>
          </p:cNvPr>
          <p:cNvSpPr/>
          <p:nvPr/>
        </p:nvSpPr>
        <p:spPr>
          <a:xfrm>
            <a:off x="6096000" y="6031476"/>
            <a:ext cx="6096000" cy="261610"/>
          </a:xfrm>
          <a:prstGeom prst="rect">
            <a:avLst/>
          </a:prstGeom>
        </p:spPr>
        <p:txBody>
          <a:bodyPr>
            <a:spAutoFit/>
          </a:bodyPr>
          <a:lstStyle/>
          <a:p>
            <a:r>
              <a:rPr lang="en-US" sz="1100" dirty="0" smtClean="0"/>
              <a:t>Data </a:t>
            </a:r>
            <a:r>
              <a:rPr lang="en-US" sz="1100" dirty="0"/>
              <a:t>as </a:t>
            </a:r>
            <a:r>
              <a:rPr lang="en-US" sz="1100" dirty="0" smtClean="0"/>
              <a:t>of 09/30/17</a:t>
            </a:r>
            <a:endParaRPr lang="en-US" sz="1100" dirty="0"/>
          </a:p>
        </p:txBody>
      </p:sp>
      <p:sp>
        <p:nvSpPr>
          <p:cNvPr id="4" name="Rectangle 3">
            <a:extLst>
              <a:ext uri="{FF2B5EF4-FFF2-40B4-BE49-F238E27FC236}">
                <a16:creationId xmlns:a16="http://schemas.microsoft.com/office/drawing/2014/main" xmlns="" id="{47DF03B8-0989-4D9F-AD74-532225AB8444}"/>
              </a:ext>
            </a:extLst>
          </p:cNvPr>
          <p:cNvSpPr/>
          <p:nvPr/>
        </p:nvSpPr>
        <p:spPr>
          <a:xfrm>
            <a:off x="387927" y="5845153"/>
            <a:ext cx="1459533" cy="261610"/>
          </a:xfrm>
          <a:prstGeom prst="rect">
            <a:avLst/>
          </a:prstGeom>
        </p:spPr>
        <p:txBody>
          <a:bodyPr wrap="square">
            <a:spAutoFit/>
          </a:bodyPr>
          <a:lstStyle/>
          <a:p>
            <a:r>
              <a:rPr lang="en-US" sz="1100" dirty="0"/>
              <a:t>Data as </a:t>
            </a:r>
            <a:r>
              <a:rPr lang="en-US" sz="1100" dirty="0" smtClean="0"/>
              <a:t>of 10/31/17 </a:t>
            </a:r>
            <a:endParaRPr lang="en-US" sz="1100" dirty="0"/>
          </a:p>
        </p:txBody>
      </p:sp>
      <p:pic>
        <p:nvPicPr>
          <p:cNvPr id="10" name="Picture 9"/>
          <p:cNvPicPr>
            <a:picLocks noChangeAspect="1"/>
          </p:cNvPicPr>
          <p:nvPr/>
        </p:nvPicPr>
        <p:blipFill>
          <a:blip r:embed="rId6"/>
          <a:stretch>
            <a:fillRect/>
          </a:stretch>
        </p:blipFill>
        <p:spPr>
          <a:xfrm>
            <a:off x="6170592" y="5831566"/>
            <a:ext cx="5720263" cy="199910"/>
          </a:xfrm>
          <a:prstGeom prst="rect">
            <a:avLst/>
          </a:prstGeom>
        </p:spPr>
      </p:pic>
    </p:spTree>
    <p:extLst>
      <p:ext uri="{BB962C8B-B14F-4D97-AF65-F5344CB8AC3E}">
        <p14:creationId xmlns:p14="http://schemas.microsoft.com/office/powerpoint/2010/main" val="338775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1345" y="-240916"/>
            <a:ext cx="8007928" cy="989062"/>
          </a:xfrm>
        </p:spPr>
        <p:txBody>
          <a:bodyPr>
            <a:normAutofit/>
          </a:bodyPr>
          <a:lstStyle/>
          <a:p>
            <a:r>
              <a:rPr lang="en-US" sz="2800" dirty="0">
                <a:latin typeface="+mn-lt"/>
              </a:rPr>
              <a:t>So why not run from this market?</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10" name="Picture 2" descr="https://media.newyorker.com/photos/59b2eef00a52a80d35bc8b22/master/w_767,c_limit/Lane-Brody-What-to-See-in-Movie-Theatres-This-Weekend-IT.JPG">
            <a:extLst>
              <a:ext uri="{FF2B5EF4-FFF2-40B4-BE49-F238E27FC236}">
                <a16:creationId xmlns:a16="http://schemas.microsoft.com/office/drawing/2014/main" xmlns="" id="{E94350DA-C412-42AF-A4F1-5616DDC91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689" y="1022105"/>
            <a:ext cx="7529911" cy="501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2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600" dirty="0">
                <a:latin typeface="+mn-lt"/>
              </a:rPr>
              <a:t>Becker Capital</a:t>
            </a:r>
            <a:endParaRPr lang="en-US" sz="3600" dirty="0">
              <a:solidFill>
                <a:schemeClr val="tx1">
                  <a:lumMod val="50000"/>
                  <a:lumOff val="50000"/>
                </a:schemeClr>
              </a:solidFill>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3" name="Content Placeholder 2">
            <a:extLst>
              <a:ext uri="{FF2B5EF4-FFF2-40B4-BE49-F238E27FC236}">
                <a16:creationId xmlns:a16="http://schemas.microsoft.com/office/drawing/2014/main" xmlns="" id="{0869AF05-EF7A-409A-85D2-7594B0CDA4EA}"/>
              </a:ext>
            </a:extLst>
          </p:cNvPr>
          <p:cNvSpPr>
            <a:spLocks noGrp="1"/>
          </p:cNvSpPr>
          <p:nvPr>
            <p:ph idx="1"/>
          </p:nvPr>
        </p:nvSpPr>
        <p:spPr>
          <a:xfrm>
            <a:off x="1256144" y="2336800"/>
            <a:ext cx="9899535" cy="3532294"/>
          </a:xfrm>
        </p:spPr>
        <p:txBody>
          <a:bodyPr/>
          <a:lstStyle/>
          <a:p>
            <a:pPr>
              <a:buFont typeface="Arial" panose="020B0604020202020204" pitchFamily="34" charset="0"/>
              <a:buChar char="•"/>
            </a:pPr>
            <a:r>
              <a:rPr lang="en-US" sz="2800" dirty="0"/>
              <a:t>  Founded in Portland in 1976</a:t>
            </a:r>
          </a:p>
          <a:p>
            <a:pPr lvl="3">
              <a:buFont typeface="Courier New" panose="02070309020205020404" pitchFamily="49" charset="0"/>
              <a:buChar char="o"/>
            </a:pPr>
            <a:r>
              <a:rPr lang="en-US" sz="2000" dirty="0"/>
              <a:t> </a:t>
            </a:r>
            <a:r>
              <a:rPr lang="en-US" sz="2800" dirty="0"/>
              <a:t> Offices in Portland &amp; Seattle</a:t>
            </a:r>
          </a:p>
          <a:p>
            <a:pPr>
              <a:buFont typeface="Arial" panose="020B0604020202020204" pitchFamily="34" charset="0"/>
              <a:buChar char="•"/>
            </a:pPr>
            <a:r>
              <a:rPr lang="en-US" sz="2800" dirty="0"/>
              <a:t>  Managing $3.8 Billion (as of 9/30/17) in multiple strategies for institutional and individual clients.</a:t>
            </a:r>
          </a:p>
          <a:p>
            <a:pPr>
              <a:buFont typeface="Arial" panose="020B0604020202020204" pitchFamily="34" charset="0"/>
              <a:buChar char="•"/>
            </a:pPr>
            <a:r>
              <a:rPr lang="en-US" sz="2800" dirty="0"/>
              <a:t>  Experienced 11 member investment team averaging 29 years in the industry and 15 years at the firm. </a:t>
            </a:r>
          </a:p>
          <a:p>
            <a:endParaRPr lang="en-US" dirty="0"/>
          </a:p>
        </p:txBody>
      </p:sp>
    </p:spTree>
    <p:extLst>
      <p:ext uri="{BB962C8B-B14F-4D97-AF65-F5344CB8AC3E}">
        <p14:creationId xmlns:p14="http://schemas.microsoft.com/office/powerpoint/2010/main" val="235676246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8836" y="-148553"/>
            <a:ext cx="11249891" cy="1170658"/>
          </a:xfrm>
        </p:spPr>
        <p:txBody>
          <a:bodyPr>
            <a:normAutofit/>
          </a:bodyPr>
          <a:lstStyle/>
          <a:p>
            <a:r>
              <a:rPr lang="en-US" sz="2800" dirty="0">
                <a:latin typeface="+mn-lt"/>
              </a:rPr>
              <a:t>Over the long-term, equities are a great asset class despite potential short term volatility</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10" name="Picture 9">
            <a:extLst>
              <a:ext uri="{FF2B5EF4-FFF2-40B4-BE49-F238E27FC236}">
                <a16:creationId xmlns:a16="http://schemas.microsoft.com/office/drawing/2014/main" xmlns="" id="{C2FD7E4B-18AF-457C-89DC-63E086F68240}"/>
              </a:ext>
            </a:extLst>
          </p:cNvPr>
          <p:cNvPicPr>
            <a:picLocks noChangeAspect="1"/>
          </p:cNvPicPr>
          <p:nvPr/>
        </p:nvPicPr>
        <p:blipFill>
          <a:blip r:embed="rId3"/>
          <a:stretch>
            <a:fillRect/>
          </a:stretch>
        </p:blipFill>
        <p:spPr>
          <a:xfrm>
            <a:off x="1606407" y="1188171"/>
            <a:ext cx="8682902" cy="4862357"/>
          </a:xfrm>
          <a:prstGeom prst="rect">
            <a:avLst/>
          </a:prstGeom>
        </p:spPr>
      </p:pic>
    </p:spTree>
    <p:extLst>
      <p:ext uri="{BB962C8B-B14F-4D97-AF65-F5344CB8AC3E}">
        <p14:creationId xmlns:p14="http://schemas.microsoft.com/office/powerpoint/2010/main" val="8052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94545" y="-148553"/>
            <a:ext cx="8174182" cy="779489"/>
          </a:xfrm>
        </p:spPr>
        <p:txBody>
          <a:bodyPr>
            <a:normAutofit/>
          </a:bodyPr>
          <a:lstStyle/>
          <a:p>
            <a:r>
              <a:rPr lang="en-US" sz="2800" dirty="0">
                <a:latin typeface="+mn-lt"/>
              </a:rPr>
              <a:t>And it is easy to be scared</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1C047A0B-F997-4DCC-B4DE-7CDE4DB2D81D}"/>
              </a:ext>
            </a:extLst>
          </p:cNvPr>
          <p:cNvPicPr>
            <a:picLocks noChangeAspect="1"/>
          </p:cNvPicPr>
          <p:nvPr/>
        </p:nvPicPr>
        <p:blipFill>
          <a:blip r:embed="rId3"/>
          <a:stretch>
            <a:fillRect/>
          </a:stretch>
        </p:blipFill>
        <p:spPr>
          <a:xfrm>
            <a:off x="7644484" y="3429000"/>
            <a:ext cx="4094964" cy="2600101"/>
          </a:xfrm>
          <a:prstGeom prst="rect">
            <a:avLst/>
          </a:prstGeom>
        </p:spPr>
      </p:pic>
      <p:pic>
        <p:nvPicPr>
          <p:cNvPr id="8" name="Picture 7">
            <a:extLst>
              <a:ext uri="{FF2B5EF4-FFF2-40B4-BE49-F238E27FC236}">
                <a16:creationId xmlns:a16="http://schemas.microsoft.com/office/drawing/2014/main" xmlns="" id="{B1C18C1A-CD02-441F-8C71-3BFE7095BD01}"/>
              </a:ext>
            </a:extLst>
          </p:cNvPr>
          <p:cNvPicPr>
            <a:picLocks noChangeAspect="1"/>
          </p:cNvPicPr>
          <p:nvPr/>
        </p:nvPicPr>
        <p:blipFill>
          <a:blip r:embed="rId4"/>
          <a:stretch>
            <a:fillRect/>
          </a:stretch>
        </p:blipFill>
        <p:spPr>
          <a:xfrm>
            <a:off x="451929" y="930947"/>
            <a:ext cx="7445162" cy="4779486"/>
          </a:xfrm>
          <a:prstGeom prst="rect">
            <a:avLst/>
          </a:prstGeom>
        </p:spPr>
      </p:pic>
      <p:sp>
        <p:nvSpPr>
          <p:cNvPr id="3" name="Rectangle 2">
            <a:extLst>
              <a:ext uri="{FF2B5EF4-FFF2-40B4-BE49-F238E27FC236}">
                <a16:creationId xmlns:a16="http://schemas.microsoft.com/office/drawing/2014/main" xmlns="" id="{1F080431-0086-49BD-A6C0-44B2F8617ADB}"/>
              </a:ext>
            </a:extLst>
          </p:cNvPr>
          <p:cNvSpPr/>
          <p:nvPr/>
        </p:nvSpPr>
        <p:spPr>
          <a:xfrm>
            <a:off x="358394" y="5878179"/>
            <a:ext cx="2702984" cy="261610"/>
          </a:xfrm>
          <a:prstGeom prst="rect">
            <a:avLst/>
          </a:prstGeom>
        </p:spPr>
        <p:txBody>
          <a:bodyPr wrap="none">
            <a:spAutoFit/>
          </a:bodyPr>
          <a:lstStyle/>
          <a:p>
            <a:r>
              <a:rPr lang="en-US" sz="1100" dirty="0"/>
              <a:t>Source: The Big Picture, Barry </a:t>
            </a:r>
            <a:r>
              <a:rPr lang="en-US" sz="1100" dirty="0" err="1"/>
              <a:t>Ritholtz</a:t>
            </a:r>
            <a:r>
              <a:rPr lang="en-US" sz="1100" dirty="0"/>
              <a:t>, 2016</a:t>
            </a:r>
          </a:p>
        </p:txBody>
      </p:sp>
    </p:spTree>
    <p:extLst>
      <p:ext uri="{BB962C8B-B14F-4D97-AF65-F5344CB8AC3E}">
        <p14:creationId xmlns:p14="http://schemas.microsoft.com/office/powerpoint/2010/main" val="84975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8836" y="-148553"/>
            <a:ext cx="11249891" cy="1263022"/>
          </a:xfrm>
        </p:spPr>
        <p:txBody>
          <a:bodyPr>
            <a:normAutofit/>
          </a:bodyPr>
          <a:lstStyle/>
          <a:p>
            <a:endParaRPr lang="en-US" sz="3200" dirty="0"/>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sp>
        <p:nvSpPr>
          <p:cNvPr id="3" name="Rectangle 2">
            <a:extLst>
              <a:ext uri="{FF2B5EF4-FFF2-40B4-BE49-F238E27FC236}">
                <a16:creationId xmlns:a16="http://schemas.microsoft.com/office/drawing/2014/main" xmlns="" id="{2057CE9E-7777-4F38-A7A1-289FDC8068F3}"/>
              </a:ext>
            </a:extLst>
          </p:cNvPr>
          <p:cNvSpPr/>
          <p:nvPr/>
        </p:nvSpPr>
        <p:spPr>
          <a:xfrm>
            <a:off x="1181256" y="2032000"/>
            <a:ext cx="10096344" cy="2554545"/>
          </a:xfrm>
          <a:prstGeom prst="rect">
            <a:avLst/>
          </a:prstGeom>
        </p:spPr>
        <p:txBody>
          <a:bodyPr wrap="square">
            <a:spAutoFit/>
          </a:bodyPr>
          <a:lstStyle/>
          <a:p>
            <a:r>
              <a:rPr lang="en-US" sz="3200" dirty="0"/>
              <a:t>“Far more money has been lost by investors preparing for corrections, or trying to anticipate corrections, than has been lost in corrections themselves.”</a:t>
            </a:r>
          </a:p>
          <a:p>
            <a:endParaRPr lang="en-US" sz="3200" dirty="0"/>
          </a:p>
          <a:p>
            <a:r>
              <a:rPr lang="en-US" sz="3200" dirty="0"/>
              <a:t>Peter Lynch</a:t>
            </a:r>
          </a:p>
        </p:txBody>
      </p:sp>
    </p:spTree>
    <p:extLst>
      <p:ext uri="{BB962C8B-B14F-4D97-AF65-F5344CB8AC3E}">
        <p14:creationId xmlns:p14="http://schemas.microsoft.com/office/powerpoint/2010/main" val="280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6969" y="-148554"/>
            <a:ext cx="10981758" cy="1117601"/>
          </a:xfrm>
        </p:spPr>
        <p:txBody>
          <a:bodyPr>
            <a:normAutofit/>
          </a:bodyPr>
          <a:lstStyle/>
          <a:p>
            <a:r>
              <a:rPr lang="en-US" sz="2800" dirty="0">
                <a:latin typeface="+mn-lt"/>
              </a:rPr>
              <a:t>One must keep a long-term mindset to avoid buying high and selling low</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9" name="Picture 8">
            <a:extLst>
              <a:ext uri="{FF2B5EF4-FFF2-40B4-BE49-F238E27FC236}">
                <a16:creationId xmlns:a16="http://schemas.microsoft.com/office/drawing/2014/main" xmlns="" id="{BE704191-F936-41A7-AC62-3A2A79BE4864}"/>
              </a:ext>
            </a:extLst>
          </p:cNvPr>
          <p:cNvPicPr>
            <a:picLocks noChangeAspect="1"/>
          </p:cNvPicPr>
          <p:nvPr/>
        </p:nvPicPr>
        <p:blipFill>
          <a:blip r:embed="rId3"/>
          <a:stretch>
            <a:fillRect/>
          </a:stretch>
        </p:blipFill>
        <p:spPr>
          <a:xfrm>
            <a:off x="505730" y="1744340"/>
            <a:ext cx="11180540" cy="3316262"/>
          </a:xfrm>
          <a:prstGeom prst="rect">
            <a:avLst/>
          </a:prstGeom>
        </p:spPr>
      </p:pic>
    </p:spTree>
    <p:extLst>
      <p:ext uri="{BB962C8B-B14F-4D97-AF65-F5344CB8AC3E}">
        <p14:creationId xmlns:p14="http://schemas.microsoft.com/office/powerpoint/2010/main" val="39261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0" y="-148554"/>
            <a:ext cx="10852726" cy="1170659"/>
          </a:xfrm>
        </p:spPr>
        <p:txBody>
          <a:bodyPr>
            <a:normAutofit/>
          </a:bodyPr>
          <a:lstStyle/>
          <a:p>
            <a:r>
              <a:rPr lang="en-US" sz="2800" dirty="0">
                <a:latin typeface="+mn-lt"/>
              </a:rPr>
              <a:t>So what makes us scared? What do we watch for? What causes big stock market corrections?</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E741BFB0-BF06-47B3-A881-991FF0DF7EE0}"/>
              </a:ext>
            </a:extLst>
          </p:cNvPr>
          <p:cNvPicPr>
            <a:picLocks noChangeAspect="1"/>
          </p:cNvPicPr>
          <p:nvPr/>
        </p:nvPicPr>
        <p:blipFill>
          <a:blip r:embed="rId3"/>
          <a:stretch>
            <a:fillRect/>
          </a:stretch>
        </p:blipFill>
        <p:spPr>
          <a:xfrm>
            <a:off x="1809990" y="1189256"/>
            <a:ext cx="8571396" cy="4973026"/>
          </a:xfrm>
          <a:prstGeom prst="rect">
            <a:avLst/>
          </a:prstGeom>
        </p:spPr>
      </p:pic>
    </p:spTree>
    <p:extLst>
      <p:ext uri="{BB962C8B-B14F-4D97-AF65-F5344CB8AC3E}">
        <p14:creationId xmlns:p14="http://schemas.microsoft.com/office/powerpoint/2010/main" val="206601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6691" y="-95370"/>
            <a:ext cx="13706426" cy="1117476"/>
          </a:xfrm>
        </p:spPr>
        <p:txBody>
          <a:bodyPr>
            <a:normAutofit/>
          </a:bodyPr>
          <a:lstStyle/>
          <a:p>
            <a:pPr algn="ctr"/>
            <a:r>
              <a:rPr lang="en-US" sz="2800" dirty="0">
                <a:latin typeface="+mn-lt"/>
              </a:rPr>
              <a:t>Recession watch</a:t>
            </a:r>
            <a:br>
              <a:rPr lang="en-US" sz="2800" dirty="0">
                <a:latin typeface="+mn-lt"/>
              </a:rPr>
            </a:br>
            <a:r>
              <a:rPr lang="en-US" sz="2800" dirty="0">
                <a:latin typeface="+mn-lt"/>
              </a:rPr>
              <a:t>It is an unusual economic cycle</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Picture 7">
            <a:extLst>
              <a:ext uri="{FF2B5EF4-FFF2-40B4-BE49-F238E27FC236}">
                <a16:creationId xmlns:a16="http://schemas.microsoft.com/office/drawing/2014/main" xmlns="" id="{C7264232-3222-40E7-8802-08D054F4A072}"/>
              </a:ext>
            </a:extLst>
          </p:cNvPr>
          <p:cNvPicPr>
            <a:picLocks noChangeAspect="1"/>
          </p:cNvPicPr>
          <p:nvPr/>
        </p:nvPicPr>
        <p:blipFill>
          <a:blip r:embed="rId3"/>
          <a:stretch>
            <a:fillRect/>
          </a:stretch>
        </p:blipFill>
        <p:spPr>
          <a:xfrm>
            <a:off x="1852515" y="1189256"/>
            <a:ext cx="8233594" cy="4994466"/>
          </a:xfrm>
          <a:prstGeom prst="rect">
            <a:avLst/>
          </a:prstGeom>
        </p:spPr>
      </p:pic>
    </p:spTree>
    <p:extLst>
      <p:ext uri="{BB962C8B-B14F-4D97-AF65-F5344CB8AC3E}">
        <p14:creationId xmlns:p14="http://schemas.microsoft.com/office/powerpoint/2010/main" val="92627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3236" y="-95370"/>
            <a:ext cx="11286499" cy="995459"/>
          </a:xfrm>
        </p:spPr>
        <p:txBody>
          <a:bodyPr>
            <a:normAutofit/>
          </a:bodyPr>
          <a:lstStyle/>
          <a:p>
            <a:r>
              <a:rPr lang="en-US" sz="2800" dirty="0">
                <a:latin typeface="+mn-lt"/>
              </a:rPr>
              <a:t>And some key warning signs are still OK: Leading economic indications </a:t>
            </a:r>
            <a:br>
              <a:rPr lang="en-US" sz="2800" dirty="0">
                <a:latin typeface="+mn-lt"/>
              </a:rPr>
            </a:br>
            <a:r>
              <a:rPr lang="en-US" sz="2800" dirty="0">
                <a:latin typeface="+mn-lt"/>
              </a:rPr>
              <a:t>are positive</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F775611F-FAA9-4028-9DEE-88C5B7EE206C}"/>
              </a:ext>
            </a:extLst>
          </p:cNvPr>
          <p:cNvPicPr>
            <a:picLocks noChangeAspect="1"/>
          </p:cNvPicPr>
          <p:nvPr/>
        </p:nvPicPr>
        <p:blipFill>
          <a:blip r:embed="rId3"/>
          <a:stretch>
            <a:fillRect/>
          </a:stretch>
        </p:blipFill>
        <p:spPr>
          <a:xfrm>
            <a:off x="1894767" y="900089"/>
            <a:ext cx="8695479" cy="5057821"/>
          </a:xfrm>
          <a:prstGeom prst="rect">
            <a:avLst/>
          </a:prstGeom>
        </p:spPr>
      </p:pic>
      <p:sp>
        <p:nvSpPr>
          <p:cNvPr id="8" name="Rectangle 7">
            <a:extLst>
              <a:ext uri="{FF2B5EF4-FFF2-40B4-BE49-F238E27FC236}">
                <a16:creationId xmlns:a16="http://schemas.microsoft.com/office/drawing/2014/main" xmlns="" id="{D9C4F769-555F-4247-9499-EF9F5E204C68}"/>
              </a:ext>
            </a:extLst>
          </p:cNvPr>
          <p:cNvSpPr/>
          <p:nvPr/>
        </p:nvSpPr>
        <p:spPr>
          <a:xfrm>
            <a:off x="1782147" y="5938445"/>
            <a:ext cx="2966727"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20504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2596" y="-95369"/>
            <a:ext cx="12577140" cy="711189"/>
          </a:xfrm>
        </p:spPr>
        <p:txBody>
          <a:bodyPr>
            <a:normAutofit/>
          </a:bodyPr>
          <a:lstStyle/>
          <a:p>
            <a:r>
              <a:rPr lang="en-US" sz="2800" dirty="0">
                <a:latin typeface="+mn-lt"/>
              </a:rPr>
              <a:t>And unemployment trends have not deteriorated – another harbinger of recession</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Picture 7">
            <a:extLst>
              <a:ext uri="{FF2B5EF4-FFF2-40B4-BE49-F238E27FC236}">
                <a16:creationId xmlns:a16="http://schemas.microsoft.com/office/drawing/2014/main" xmlns="" id="{FAA01F14-B0BC-4C04-9EEE-5B52DFC93BFD}"/>
              </a:ext>
            </a:extLst>
          </p:cNvPr>
          <p:cNvPicPr>
            <a:picLocks noChangeAspect="1"/>
          </p:cNvPicPr>
          <p:nvPr/>
        </p:nvPicPr>
        <p:blipFill>
          <a:blip r:embed="rId3"/>
          <a:stretch>
            <a:fillRect/>
          </a:stretch>
        </p:blipFill>
        <p:spPr>
          <a:xfrm>
            <a:off x="2037368" y="728824"/>
            <a:ext cx="8440496" cy="5172677"/>
          </a:xfrm>
          <a:prstGeom prst="rect">
            <a:avLst/>
          </a:prstGeom>
        </p:spPr>
      </p:pic>
      <p:sp>
        <p:nvSpPr>
          <p:cNvPr id="6" name="Rectangle 5">
            <a:extLst>
              <a:ext uri="{FF2B5EF4-FFF2-40B4-BE49-F238E27FC236}">
                <a16:creationId xmlns:a16="http://schemas.microsoft.com/office/drawing/2014/main" xmlns="" id="{31A91B8A-DAF3-4CD6-B065-6EDAFCE29483}"/>
              </a:ext>
            </a:extLst>
          </p:cNvPr>
          <p:cNvSpPr/>
          <p:nvPr/>
        </p:nvSpPr>
        <p:spPr>
          <a:xfrm>
            <a:off x="2007536" y="5901501"/>
            <a:ext cx="2741338"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385390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1709" y="-95369"/>
            <a:ext cx="11268026" cy="701965"/>
          </a:xfrm>
        </p:spPr>
        <p:txBody>
          <a:bodyPr>
            <a:normAutofit/>
          </a:bodyPr>
          <a:lstStyle/>
          <a:p>
            <a:r>
              <a:rPr lang="en-US" sz="2800" dirty="0">
                <a:latin typeface="+mn-lt"/>
              </a:rPr>
              <a:t>And the 10Yr-2Yr spread also suggests no recession is imminent</a:t>
            </a:r>
            <a:endParaRPr lang="en-US" sz="2600" dirty="0">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873983" y="6048301"/>
            <a:ext cx="1746672" cy="3063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100" dirty="0"/>
              <a:t>Data as </a:t>
            </a:r>
            <a:r>
              <a:rPr lang="en-US" sz="1100" dirty="0" smtClean="0"/>
              <a:t>of 11/02/17</a:t>
            </a:r>
            <a:endParaRPr lang="en-US" sz="1100" dirty="0">
              <a:latin typeface="+mj-lt"/>
            </a:endParaRPr>
          </a:p>
        </p:txBody>
      </p:sp>
      <p:pic>
        <p:nvPicPr>
          <p:cNvPr id="6" name="FRED Graph Chart" descr="FRED Graph">
            <a:hlinkClick r:id="rId3" tooltip="View this chart in your browser. "/>
            <a:extLst>
              <a:ext uri="{FF2B5EF4-FFF2-40B4-BE49-F238E27FC236}">
                <a16:creationId xmlns:a16="http://schemas.microsoft.com/office/drawing/2014/main" xmlns="" id="{1D87E652-C7E5-4DA9-986E-9ED280F36879}"/>
              </a:ext>
            </a:extLst>
          </p:cNvPr>
          <p:cNvPicPr>
            <a:picLocks noChangeAspect="1"/>
          </p:cNvPicPr>
          <p:nvPr/>
        </p:nvPicPr>
        <p:blipFill>
          <a:blip r:embed="rId4"/>
          <a:stretch>
            <a:fillRect/>
          </a:stretch>
        </p:blipFill>
        <p:spPr>
          <a:xfrm>
            <a:off x="2074141" y="725894"/>
            <a:ext cx="7845714" cy="5291295"/>
          </a:xfrm>
          <a:prstGeom prst="rect">
            <a:avLst/>
          </a:prstGeom>
        </p:spPr>
      </p:pic>
    </p:spTree>
    <p:extLst>
      <p:ext uri="{BB962C8B-B14F-4D97-AF65-F5344CB8AC3E}">
        <p14:creationId xmlns:p14="http://schemas.microsoft.com/office/powerpoint/2010/main" val="36488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55423" y="-104700"/>
            <a:ext cx="8829626" cy="608065"/>
          </a:xfrm>
        </p:spPr>
        <p:txBody>
          <a:bodyPr>
            <a:normAutofit/>
          </a:bodyPr>
          <a:lstStyle/>
          <a:p>
            <a:r>
              <a:rPr lang="en-US" sz="2800" dirty="0">
                <a:latin typeface="+mn-lt"/>
              </a:rPr>
              <a:t>So are valuations extreme? 	</a:t>
            </a:r>
            <a:endParaRPr lang="en-US" sz="2600" dirty="0">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Picture 7">
            <a:extLst>
              <a:ext uri="{FF2B5EF4-FFF2-40B4-BE49-F238E27FC236}">
                <a16:creationId xmlns:a16="http://schemas.microsoft.com/office/drawing/2014/main" xmlns="" id="{6F0C5A6E-AB1D-439B-B9A9-B3BB9157EBAE}"/>
              </a:ext>
            </a:extLst>
          </p:cNvPr>
          <p:cNvPicPr>
            <a:picLocks noChangeAspect="1"/>
          </p:cNvPicPr>
          <p:nvPr/>
        </p:nvPicPr>
        <p:blipFill>
          <a:blip r:embed="rId3"/>
          <a:stretch>
            <a:fillRect/>
          </a:stretch>
        </p:blipFill>
        <p:spPr>
          <a:xfrm>
            <a:off x="1467319" y="628858"/>
            <a:ext cx="9257362" cy="5323199"/>
          </a:xfrm>
          <a:prstGeom prst="rect">
            <a:avLst/>
          </a:prstGeom>
        </p:spPr>
      </p:pic>
      <p:sp>
        <p:nvSpPr>
          <p:cNvPr id="4" name="Rectangle 3">
            <a:extLst>
              <a:ext uri="{FF2B5EF4-FFF2-40B4-BE49-F238E27FC236}">
                <a16:creationId xmlns:a16="http://schemas.microsoft.com/office/drawing/2014/main" xmlns="" id="{0FDFE2D9-D044-4E3B-A666-1754D7F356B1}"/>
              </a:ext>
            </a:extLst>
          </p:cNvPr>
          <p:cNvSpPr/>
          <p:nvPr/>
        </p:nvSpPr>
        <p:spPr>
          <a:xfrm>
            <a:off x="1467319" y="5987105"/>
            <a:ext cx="2895085" cy="261610"/>
          </a:xfrm>
          <a:prstGeom prst="rect">
            <a:avLst/>
          </a:prstGeom>
        </p:spPr>
        <p:txBody>
          <a:bodyPr wrap="square">
            <a:spAutoFit/>
          </a:bodyPr>
          <a:lstStyle/>
          <a:p>
            <a:r>
              <a:rPr lang="en-US" sz="1100" dirty="0"/>
              <a:t>Data as </a:t>
            </a:r>
            <a:r>
              <a:rPr lang="en-US" sz="1100" dirty="0" smtClean="0"/>
              <a:t>of 09/30/17 </a:t>
            </a:r>
            <a:endParaRPr lang="en-US" sz="1100" dirty="0"/>
          </a:p>
        </p:txBody>
      </p:sp>
    </p:spTree>
    <p:extLst>
      <p:ext uri="{BB962C8B-B14F-4D97-AF65-F5344CB8AC3E}">
        <p14:creationId xmlns:p14="http://schemas.microsoft.com/office/powerpoint/2010/main" val="15161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0352" y="246887"/>
            <a:ext cx="10845960" cy="636835"/>
          </a:xfrm>
        </p:spPr>
        <p:txBody>
          <a:bodyPr>
            <a:normAutofit/>
          </a:bodyPr>
          <a:lstStyle/>
          <a:p>
            <a:pPr algn="ctr"/>
            <a:r>
              <a:rPr lang="en-US" sz="2800" dirty="0">
                <a:latin typeface="+mn-lt"/>
              </a:rPr>
              <a:t>What’s Up and What’s Down in the Capital Markets?</a:t>
            </a:r>
          </a:p>
        </p:txBody>
      </p:sp>
      <p:pic>
        <p:nvPicPr>
          <p:cNvPr id="11" name="Picture 2" descr="http://www.natureponics.net/wp-content/uploads/2016/03/up.jpg">
            <a:extLst>
              <a:ext uri="{FF2B5EF4-FFF2-40B4-BE49-F238E27FC236}">
                <a16:creationId xmlns:a16="http://schemas.microsoft.com/office/drawing/2014/main" xmlns="" id="{F6677EBB-3315-465D-8483-352CC65E21C6}"/>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310081" y="1064184"/>
            <a:ext cx="5261263" cy="47478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8" name="Content Placeholder 2"/>
          <p:cNvSpPr txBox="1">
            <a:spLocks/>
          </p:cNvSpPr>
          <p:nvPr/>
        </p:nvSpPr>
        <p:spPr>
          <a:xfrm>
            <a:off x="1190586" y="3438123"/>
            <a:ext cx="10058400" cy="10683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mj-lt"/>
            </a:endParaRPr>
          </a:p>
        </p:txBody>
      </p:sp>
      <p:sp>
        <p:nvSpPr>
          <p:cNvPr id="10" name="Content Placeholder 2"/>
          <p:cNvSpPr txBox="1">
            <a:spLocks/>
          </p:cNvSpPr>
          <p:nvPr/>
        </p:nvSpPr>
        <p:spPr>
          <a:xfrm>
            <a:off x="1190586" y="4454971"/>
            <a:ext cx="10058400" cy="140465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mj-lt"/>
            </a:endParaRPr>
          </a:p>
        </p:txBody>
      </p:sp>
    </p:spTree>
    <p:extLst>
      <p:ext uri="{BB962C8B-B14F-4D97-AF65-F5344CB8AC3E}">
        <p14:creationId xmlns:p14="http://schemas.microsoft.com/office/powerpoint/2010/main" val="12727337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9838" y="-95369"/>
            <a:ext cx="12259898" cy="804805"/>
          </a:xfrm>
        </p:spPr>
        <p:txBody>
          <a:bodyPr>
            <a:normAutofit/>
          </a:bodyPr>
          <a:lstStyle/>
          <a:p>
            <a:r>
              <a:rPr lang="en-US" sz="2800" dirty="0">
                <a:latin typeface="+mn-lt"/>
              </a:rPr>
              <a:t>Valuations tend to be elevated in periods of low inflation and low interest rates</a:t>
            </a:r>
            <a:endParaRPr lang="en-US" sz="2600" dirty="0">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F627088E-93B5-4006-A02F-E5621777A9F9}"/>
              </a:ext>
            </a:extLst>
          </p:cNvPr>
          <p:cNvPicPr>
            <a:picLocks noChangeAspect="1"/>
          </p:cNvPicPr>
          <p:nvPr/>
        </p:nvPicPr>
        <p:blipFill>
          <a:blip r:embed="rId3"/>
          <a:stretch>
            <a:fillRect/>
          </a:stretch>
        </p:blipFill>
        <p:spPr>
          <a:xfrm>
            <a:off x="192112" y="1216660"/>
            <a:ext cx="5800819" cy="4424680"/>
          </a:xfrm>
          <a:prstGeom prst="rect">
            <a:avLst/>
          </a:prstGeom>
        </p:spPr>
      </p:pic>
      <p:pic>
        <p:nvPicPr>
          <p:cNvPr id="9" name="Picture 8">
            <a:extLst>
              <a:ext uri="{FF2B5EF4-FFF2-40B4-BE49-F238E27FC236}">
                <a16:creationId xmlns:a16="http://schemas.microsoft.com/office/drawing/2014/main" xmlns="" id="{C0EF02CB-845D-41B1-B102-D9371D79E3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462" y="1216659"/>
            <a:ext cx="5842635" cy="4424680"/>
          </a:xfrm>
          <a:prstGeom prst="rect">
            <a:avLst/>
          </a:prstGeom>
          <a:noFill/>
          <a:ln>
            <a:noFill/>
          </a:ln>
        </p:spPr>
      </p:pic>
      <p:sp>
        <p:nvSpPr>
          <p:cNvPr id="10" name="TextBox 9">
            <a:extLst>
              <a:ext uri="{FF2B5EF4-FFF2-40B4-BE49-F238E27FC236}">
                <a16:creationId xmlns:a16="http://schemas.microsoft.com/office/drawing/2014/main" xmlns="" id="{815ED187-E22A-4837-B685-5EB7E3B9F1B6}"/>
              </a:ext>
            </a:extLst>
          </p:cNvPr>
          <p:cNvSpPr txBox="1"/>
          <p:nvPr/>
        </p:nvSpPr>
        <p:spPr>
          <a:xfrm>
            <a:off x="340985" y="5894744"/>
            <a:ext cx="3073426" cy="430887"/>
          </a:xfrm>
          <a:prstGeom prst="rect">
            <a:avLst/>
          </a:prstGeom>
          <a:noFill/>
        </p:spPr>
        <p:txBody>
          <a:bodyPr wrap="square" rtlCol="0">
            <a:spAutoFit/>
          </a:bodyPr>
          <a:lstStyle/>
          <a:p>
            <a:r>
              <a:rPr lang="en-US" sz="1100" dirty="0"/>
              <a:t>Source: </a:t>
            </a:r>
            <a:r>
              <a:rPr lang="en-US" sz="1100" dirty="0" err="1"/>
              <a:t>Strategas</a:t>
            </a:r>
            <a:endParaRPr lang="en-US" sz="1100" dirty="0"/>
          </a:p>
          <a:p>
            <a:r>
              <a:rPr lang="en-US" sz="1100" dirty="0"/>
              <a:t>Data as of </a:t>
            </a:r>
            <a:r>
              <a:rPr lang="en-US" sz="1100" dirty="0" smtClean="0"/>
              <a:t>10/02/17</a:t>
            </a:r>
            <a:endParaRPr lang="en-US" sz="1100" dirty="0"/>
          </a:p>
        </p:txBody>
      </p:sp>
    </p:spTree>
    <p:extLst>
      <p:ext uri="{BB962C8B-B14F-4D97-AF65-F5344CB8AC3E}">
        <p14:creationId xmlns:p14="http://schemas.microsoft.com/office/powerpoint/2010/main" val="20238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7236" y="-95369"/>
            <a:ext cx="9762499" cy="804805"/>
          </a:xfrm>
        </p:spPr>
        <p:txBody>
          <a:bodyPr>
            <a:normAutofit/>
          </a:bodyPr>
          <a:lstStyle/>
          <a:p>
            <a:r>
              <a:rPr lang="en-US" sz="2800" dirty="0">
                <a:latin typeface="+mn-lt"/>
              </a:rPr>
              <a:t>And earnings growth is actually accelerating	</a:t>
            </a:r>
            <a:endParaRPr lang="en-US" sz="2600" dirty="0">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8" name="Picture 7">
            <a:extLst>
              <a:ext uri="{FF2B5EF4-FFF2-40B4-BE49-F238E27FC236}">
                <a16:creationId xmlns:a16="http://schemas.microsoft.com/office/drawing/2014/main" xmlns="" id="{CB53D5AC-FFD7-47DE-A33D-18192324ED38}"/>
              </a:ext>
            </a:extLst>
          </p:cNvPr>
          <p:cNvPicPr>
            <a:picLocks noChangeAspect="1"/>
          </p:cNvPicPr>
          <p:nvPr/>
        </p:nvPicPr>
        <p:blipFill>
          <a:blip r:embed="rId3"/>
          <a:stretch>
            <a:fillRect/>
          </a:stretch>
        </p:blipFill>
        <p:spPr>
          <a:xfrm>
            <a:off x="2055235" y="1262250"/>
            <a:ext cx="7947747" cy="4664170"/>
          </a:xfrm>
          <a:prstGeom prst="rect">
            <a:avLst/>
          </a:prstGeom>
        </p:spPr>
      </p:pic>
    </p:spTree>
    <p:extLst>
      <p:ext uri="{BB962C8B-B14F-4D97-AF65-F5344CB8AC3E}">
        <p14:creationId xmlns:p14="http://schemas.microsoft.com/office/powerpoint/2010/main" val="255751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57236" y="-95369"/>
            <a:ext cx="9762499" cy="804805"/>
          </a:xfrm>
        </p:spPr>
        <p:txBody>
          <a:bodyPr>
            <a:normAutofit/>
          </a:bodyPr>
          <a:lstStyle/>
          <a:p>
            <a:endParaRPr lang="en-US" sz="2600" dirty="0"/>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0EA45744-FE04-477B-82A6-C182FFECB009}"/>
              </a:ext>
            </a:extLst>
          </p:cNvPr>
          <p:cNvPicPr>
            <a:picLocks noChangeAspect="1"/>
          </p:cNvPicPr>
          <p:nvPr/>
        </p:nvPicPr>
        <p:blipFill>
          <a:blip r:embed="rId3"/>
          <a:stretch>
            <a:fillRect/>
          </a:stretch>
        </p:blipFill>
        <p:spPr>
          <a:xfrm>
            <a:off x="2064866" y="61555"/>
            <a:ext cx="7577899" cy="5774562"/>
          </a:xfrm>
          <a:prstGeom prst="rect">
            <a:avLst/>
          </a:prstGeom>
        </p:spPr>
      </p:pic>
      <p:sp>
        <p:nvSpPr>
          <p:cNvPr id="3" name="Rectangle 2">
            <a:extLst>
              <a:ext uri="{FF2B5EF4-FFF2-40B4-BE49-F238E27FC236}">
                <a16:creationId xmlns:a16="http://schemas.microsoft.com/office/drawing/2014/main" xmlns="" id="{D085533C-66CD-4A0F-9001-0E31D81CDF6C}"/>
              </a:ext>
            </a:extLst>
          </p:cNvPr>
          <p:cNvSpPr/>
          <p:nvPr/>
        </p:nvSpPr>
        <p:spPr>
          <a:xfrm flipV="1">
            <a:off x="1699491" y="3613665"/>
            <a:ext cx="5412171" cy="369332"/>
          </a:xfrm>
          <a:prstGeom prst="rect">
            <a:avLst/>
          </a:prstGeom>
        </p:spPr>
        <p:txBody>
          <a:bodyPr wrap="square">
            <a:spAutoFit/>
          </a:bodyPr>
          <a:lstStyle/>
          <a:p>
            <a:endParaRPr lang="en-US" dirty="0"/>
          </a:p>
        </p:txBody>
      </p:sp>
      <p:sp>
        <p:nvSpPr>
          <p:cNvPr id="9" name="TextBox 8">
            <a:extLst>
              <a:ext uri="{FF2B5EF4-FFF2-40B4-BE49-F238E27FC236}">
                <a16:creationId xmlns:a16="http://schemas.microsoft.com/office/drawing/2014/main" xmlns="" id="{8FB0098D-D5C8-4046-85BD-802C19D00A65}"/>
              </a:ext>
            </a:extLst>
          </p:cNvPr>
          <p:cNvSpPr txBox="1"/>
          <p:nvPr/>
        </p:nvSpPr>
        <p:spPr>
          <a:xfrm>
            <a:off x="2064866" y="5908142"/>
            <a:ext cx="4410242" cy="430887"/>
          </a:xfrm>
          <a:prstGeom prst="rect">
            <a:avLst/>
          </a:prstGeom>
          <a:noFill/>
        </p:spPr>
        <p:txBody>
          <a:bodyPr wrap="square" rtlCol="0">
            <a:spAutoFit/>
          </a:bodyPr>
          <a:lstStyle/>
          <a:p>
            <a:r>
              <a:rPr lang="en-US" sz="1100" dirty="0"/>
              <a:t>Source: </a:t>
            </a:r>
            <a:r>
              <a:rPr lang="en-US" sz="1100" dirty="0" err="1"/>
              <a:t>Strategas</a:t>
            </a:r>
            <a:endParaRPr lang="en-US" sz="1100" dirty="0"/>
          </a:p>
          <a:p>
            <a:r>
              <a:rPr lang="en-US" sz="1100" dirty="0"/>
              <a:t>Data as of </a:t>
            </a:r>
            <a:r>
              <a:rPr lang="en-US" sz="1100" dirty="0" smtClean="0"/>
              <a:t>10/02/17. </a:t>
            </a:r>
            <a:r>
              <a:rPr lang="en-US" sz="1100" dirty="0"/>
              <a:t>	</a:t>
            </a:r>
          </a:p>
        </p:txBody>
      </p:sp>
    </p:spTree>
    <p:extLst>
      <p:ext uri="{BB962C8B-B14F-4D97-AF65-F5344CB8AC3E}">
        <p14:creationId xmlns:p14="http://schemas.microsoft.com/office/powerpoint/2010/main" val="34385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959" y="-95369"/>
            <a:ext cx="12679777" cy="714205"/>
          </a:xfrm>
        </p:spPr>
        <p:txBody>
          <a:bodyPr>
            <a:normAutofit fontScale="90000"/>
          </a:bodyPr>
          <a:lstStyle/>
          <a:p>
            <a:r>
              <a:rPr lang="en-US" sz="2800" dirty="0">
                <a:latin typeface="+mn-lt"/>
              </a:rPr>
              <a:t>So while we maybe overdue a market pullback, we are still happy to own stocks for the long-run</a:t>
            </a:r>
            <a:endParaRPr lang="en-US" sz="2600" dirty="0">
              <a:latin typeface="+mn-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181255" y="4055244"/>
            <a:ext cx="9828867" cy="17806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sz="2000" dirty="0">
              <a:latin typeface="+mj-lt"/>
            </a:endParaRPr>
          </a:p>
        </p:txBody>
      </p:sp>
      <p:pic>
        <p:nvPicPr>
          <p:cNvPr id="6" name="Picture 5">
            <a:extLst>
              <a:ext uri="{FF2B5EF4-FFF2-40B4-BE49-F238E27FC236}">
                <a16:creationId xmlns:a16="http://schemas.microsoft.com/office/drawing/2014/main" xmlns="" id="{E2CEFB96-6E83-49DF-BA87-C50636A7C81A}"/>
              </a:ext>
            </a:extLst>
          </p:cNvPr>
          <p:cNvPicPr>
            <a:picLocks noChangeAspect="1"/>
          </p:cNvPicPr>
          <p:nvPr/>
        </p:nvPicPr>
        <p:blipFill>
          <a:blip r:embed="rId3"/>
          <a:stretch>
            <a:fillRect/>
          </a:stretch>
        </p:blipFill>
        <p:spPr>
          <a:xfrm>
            <a:off x="1529383" y="671411"/>
            <a:ext cx="9203273" cy="5341030"/>
          </a:xfrm>
          <a:prstGeom prst="rect">
            <a:avLst/>
          </a:prstGeom>
        </p:spPr>
      </p:pic>
      <p:sp>
        <p:nvSpPr>
          <p:cNvPr id="3" name="Rectangle 2">
            <a:extLst>
              <a:ext uri="{FF2B5EF4-FFF2-40B4-BE49-F238E27FC236}">
                <a16:creationId xmlns:a16="http://schemas.microsoft.com/office/drawing/2014/main" xmlns="" id="{16CC2842-1102-4DFA-B7E4-BBA7EB91A32F}"/>
              </a:ext>
            </a:extLst>
          </p:cNvPr>
          <p:cNvSpPr/>
          <p:nvPr/>
        </p:nvSpPr>
        <p:spPr>
          <a:xfrm>
            <a:off x="1436769" y="6012441"/>
            <a:ext cx="1393330" cy="261610"/>
          </a:xfrm>
          <a:prstGeom prst="rect">
            <a:avLst/>
          </a:prstGeom>
        </p:spPr>
        <p:txBody>
          <a:bodyPr wrap="none">
            <a:spAutoFit/>
          </a:bodyPr>
          <a:lstStyle/>
          <a:p>
            <a:r>
              <a:rPr lang="en-US" sz="1100" dirty="0"/>
              <a:t> Data as </a:t>
            </a:r>
            <a:r>
              <a:rPr lang="en-US" sz="1100" dirty="0" smtClean="0"/>
              <a:t>of 09/30/17 </a:t>
            </a:r>
            <a:endParaRPr lang="en-US" sz="1100" dirty="0"/>
          </a:p>
        </p:txBody>
      </p:sp>
    </p:spTree>
    <p:extLst>
      <p:ext uri="{BB962C8B-B14F-4D97-AF65-F5344CB8AC3E}">
        <p14:creationId xmlns:p14="http://schemas.microsoft.com/office/powerpoint/2010/main" val="347346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latin typeface="+mn-lt"/>
              </a:rPr>
              <a:t>Disclosure</a:t>
            </a:r>
          </a:p>
        </p:txBody>
      </p:sp>
      <p:sp>
        <p:nvSpPr>
          <p:cNvPr id="3" name="Content Placeholder 2"/>
          <p:cNvSpPr>
            <a:spLocks noGrp="1"/>
          </p:cNvSpPr>
          <p:nvPr>
            <p:ph idx="1"/>
          </p:nvPr>
        </p:nvSpPr>
        <p:spPr>
          <a:xfrm>
            <a:off x="1097280" y="1936955"/>
            <a:ext cx="10058400" cy="4208205"/>
          </a:xfrm>
        </p:spPr>
        <p:txBody>
          <a:bodyPr>
            <a:normAutofit/>
          </a:bodyPr>
          <a:lstStyle/>
          <a:p>
            <a:r>
              <a:rPr lang="en-US" i="1" dirty="0"/>
              <a:t>The opinions expressed represent those of the individual not the firm, and is not intended to be a forecast of future events, a guarantee of future results, nor investment advice. The information contained in this document is not guaranteed as to its accuracy or completeness. The information included in this document does not provide information reasonably sufficient upon which to base an investment decision and should not be considered a recommendation to buy or sell any particular security. Furthermore, this material should not be considered an offer to buy or sell any security.</a:t>
            </a:r>
            <a:endParaRPr lang="en-US" sz="1800" dirty="0"/>
          </a:p>
          <a:p>
            <a:r>
              <a:rPr lang="en-US" dirty="0"/>
              <a:t> </a:t>
            </a: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marL="726948" lvl="2" indent="-342900">
              <a:buFont typeface="+mj-lt"/>
              <a:buAutoNum type="arabicPeriod"/>
            </a:pPr>
            <a:endParaRPr lang="en-US" sz="1800" b="1" dirty="0"/>
          </a:p>
          <a:p>
            <a:pPr lvl="1"/>
            <a:endParaRPr lang="en-US" sz="2000" dirty="0">
              <a:latin typeface="+mj-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Tree>
    <p:extLst>
      <p:ext uri="{BB962C8B-B14F-4D97-AF65-F5344CB8AC3E}">
        <p14:creationId xmlns:p14="http://schemas.microsoft.com/office/powerpoint/2010/main" val="2172810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0897" y="249239"/>
            <a:ext cx="11881104" cy="609744"/>
          </a:xfrm>
        </p:spPr>
        <p:txBody>
          <a:bodyPr>
            <a:normAutofit/>
          </a:bodyPr>
          <a:lstStyle/>
          <a:p>
            <a:pPr algn="ctr"/>
            <a:r>
              <a:rPr lang="en-US" sz="2800" dirty="0">
                <a:latin typeface="+mn-lt"/>
              </a:rPr>
              <a:t>We are in an equity bull market</a:t>
            </a:r>
          </a:p>
        </p:txBody>
      </p:sp>
      <p:sp>
        <p:nvSpPr>
          <p:cNvPr id="3" name="Content Placeholder 2"/>
          <p:cNvSpPr>
            <a:spLocks noGrp="1"/>
          </p:cNvSpPr>
          <p:nvPr>
            <p:ph idx="4294967295"/>
          </p:nvPr>
        </p:nvSpPr>
        <p:spPr>
          <a:xfrm>
            <a:off x="2133600" y="2436813"/>
            <a:ext cx="10058400" cy="1012825"/>
          </a:xfrm>
        </p:spPr>
        <p:txBody>
          <a:bodyPr>
            <a:normAutofit/>
          </a:bodyPr>
          <a:lstStyle/>
          <a:p>
            <a:pPr marL="201168" lvl="1" indent="0">
              <a:buNone/>
            </a:pPr>
            <a:endParaRPr lang="en-US" dirty="0">
              <a:latin typeface="+mj-lt"/>
            </a:endParaRPr>
          </a:p>
          <a:p>
            <a:pPr lvl="2">
              <a:lnSpc>
                <a:spcPct val="150000"/>
              </a:lnSpc>
            </a:pPr>
            <a:endParaRPr lang="en-US" dirty="0">
              <a:latin typeface="Calibri (Body)"/>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007706" y="3300508"/>
            <a:ext cx="10496939" cy="10730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nSpc>
                <a:spcPct val="150000"/>
              </a:lnSpc>
              <a:buNone/>
            </a:pPr>
            <a:endParaRPr lang="en-US" dirty="0">
              <a:latin typeface="Calibri (Body)"/>
            </a:endParaRPr>
          </a:p>
          <a:p>
            <a:pPr lvl="2">
              <a:lnSpc>
                <a:spcPct val="150000"/>
              </a:lnSpc>
            </a:pPr>
            <a:endParaRPr lang="en-US" dirty="0">
              <a:latin typeface="Calibri (Body)"/>
            </a:endParaRPr>
          </a:p>
        </p:txBody>
      </p:sp>
      <p:pic>
        <p:nvPicPr>
          <p:cNvPr id="6" name="Picture 5">
            <a:extLst>
              <a:ext uri="{FF2B5EF4-FFF2-40B4-BE49-F238E27FC236}">
                <a16:creationId xmlns:a16="http://schemas.microsoft.com/office/drawing/2014/main" xmlns="" id="{1497A535-16E1-4149-8632-A16F4D366CCE}"/>
              </a:ext>
            </a:extLst>
          </p:cNvPr>
          <p:cNvPicPr>
            <a:picLocks noChangeAspect="1"/>
          </p:cNvPicPr>
          <p:nvPr/>
        </p:nvPicPr>
        <p:blipFill>
          <a:blip r:embed="rId3"/>
          <a:stretch>
            <a:fillRect/>
          </a:stretch>
        </p:blipFill>
        <p:spPr>
          <a:xfrm>
            <a:off x="1851059" y="972282"/>
            <a:ext cx="8946250" cy="5177553"/>
          </a:xfrm>
          <a:prstGeom prst="rect">
            <a:avLst/>
          </a:prstGeom>
        </p:spPr>
      </p:pic>
    </p:spTree>
    <p:extLst>
      <p:ext uri="{BB962C8B-B14F-4D97-AF65-F5344CB8AC3E}">
        <p14:creationId xmlns:p14="http://schemas.microsoft.com/office/powerpoint/2010/main" val="27395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783" y="61556"/>
            <a:ext cx="12044218" cy="575753"/>
          </a:xfrm>
        </p:spPr>
        <p:txBody>
          <a:bodyPr>
            <a:normAutofit/>
          </a:bodyPr>
          <a:lstStyle/>
          <a:p>
            <a:pPr algn="ctr"/>
            <a:r>
              <a:rPr lang="en-US" sz="2800" dirty="0">
                <a:latin typeface="+mn-lt"/>
              </a:rPr>
              <a:t>Driven by a recovery in economic growth</a:t>
            </a:r>
          </a:p>
        </p:txBody>
      </p:sp>
      <p:sp>
        <p:nvSpPr>
          <p:cNvPr id="3" name="Content Placeholder 2"/>
          <p:cNvSpPr>
            <a:spLocks noGrp="1"/>
          </p:cNvSpPr>
          <p:nvPr>
            <p:ph idx="4294967295"/>
          </p:nvPr>
        </p:nvSpPr>
        <p:spPr>
          <a:xfrm>
            <a:off x="2133600" y="2043113"/>
            <a:ext cx="10058400" cy="3941762"/>
          </a:xfrm>
        </p:spPr>
        <p:txBody>
          <a:bodyPr>
            <a:normAutofit/>
          </a:bodyPr>
          <a:lstStyle/>
          <a:p>
            <a:pPr marL="201168" lvl="1" indent="0">
              <a:buNone/>
            </a:pPr>
            <a:endParaRPr lang="en-US" dirty="0">
              <a:latin typeface="+mj-lt"/>
            </a:endParaRPr>
          </a:p>
          <a:p>
            <a:pPr lvl="2">
              <a:lnSpc>
                <a:spcPct val="150000"/>
              </a:lnSpc>
            </a:pPr>
            <a:endParaRPr lang="en-US" dirty="0">
              <a:latin typeface="+mj-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Content Placeholder 2"/>
          <p:cNvSpPr txBox="1">
            <a:spLocks/>
          </p:cNvSpPr>
          <p:nvPr/>
        </p:nvSpPr>
        <p:spPr>
          <a:xfrm>
            <a:off x="1358537" y="3702387"/>
            <a:ext cx="10058400" cy="12277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mj-lt"/>
            </a:endParaRPr>
          </a:p>
        </p:txBody>
      </p:sp>
      <p:sp>
        <p:nvSpPr>
          <p:cNvPr id="4" name="Rectangle 3">
            <a:extLst>
              <a:ext uri="{FF2B5EF4-FFF2-40B4-BE49-F238E27FC236}">
                <a16:creationId xmlns:a16="http://schemas.microsoft.com/office/drawing/2014/main" xmlns="" id="{4FAE319B-FB37-4CF3-9983-B738A24DAB82}"/>
              </a:ext>
            </a:extLst>
          </p:cNvPr>
          <p:cNvSpPr/>
          <p:nvPr/>
        </p:nvSpPr>
        <p:spPr>
          <a:xfrm>
            <a:off x="1032278" y="5983611"/>
            <a:ext cx="1427582" cy="261610"/>
          </a:xfrm>
          <a:prstGeom prst="rect">
            <a:avLst/>
          </a:prstGeom>
        </p:spPr>
        <p:txBody>
          <a:bodyPr wrap="square">
            <a:spAutoFit/>
          </a:bodyPr>
          <a:lstStyle/>
          <a:p>
            <a:r>
              <a:rPr lang="en-US" sz="1100" dirty="0"/>
              <a:t>Data as </a:t>
            </a:r>
            <a:r>
              <a:rPr lang="en-US" sz="1100" dirty="0" smtClean="0"/>
              <a:t>of 10/27/17 </a:t>
            </a:r>
            <a:endParaRPr lang="en-US" sz="1100" dirty="0"/>
          </a:p>
        </p:txBody>
      </p:sp>
      <p:pic>
        <p:nvPicPr>
          <p:cNvPr id="8" name="FRED Graph Chart" descr="FRED Graph">
            <a:hlinkClick r:id="rId3" tooltip="View this chart in your browser. "/>
          </p:cNvPr>
          <p:cNvPicPr>
            <a:picLocks noChangeAspect="1"/>
          </p:cNvPicPr>
          <p:nvPr/>
        </p:nvPicPr>
        <p:blipFill>
          <a:blip r:embed="rId4"/>
          <a:stretch>
            <a:fillRect/>
          </a:stretch>
        </p:blipFill>
        <p:spPr>
          <a:xfrm>
            <a:off x="1073019" y="654209"/>
            <a:ext cx="10343917" cy="5347566"/>
          </a:xfrm>
          <a:prstGeom prst="rect">
            <a:avLst/>
          </a:prstGeom>
        </p:spPr>
      </p:pic>
    </p:spTree>
    <p:extLst>
      <p:ext uri="{BB962C8B-B14F-4D97-AF65-F5344CB8AC3E}">
        <p14:creationId xmlns:p14="http://schemas.microsoft.com/office/powerpoint/2010/main" val="16896534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7240" y="203195"/>
            <a:ext cx="10378440" cy="868362"/>
          </a:xfrm>
        </p:spPr>
        <p:txBody>
          <a:bodyPr>
            <a:noAutofit/>
          </a:bodyPr>
          <a:lstStyle/>
          <a:p>
            <a:pPr algn="ctr"/>
            <a:r>
              <a:rPr lang="en-US" sz="2800" dirty="0">
                <a:latin typeface="+mn-lt"/>
              </a:rPr>
              <a:t>Employment (blue) is up and the unemployment rate (green) is near historic lows</a:t>
            </a:r>
          </a:p>
        </p:txBody>
      </p:sp>
      <p:sp>
        <p:nvSpPr>
          <p:cNvPr id="3" name="Content Placeholder 2"/>
          <p:cNvSpPr>
            <a:spLocks noGrp="1"/>
          </p:cNvSpPr>
          <p:nvPr>
            <p:ph idx="4294967295"/>
          </p:nvPr>
        </p:nvSpPr>
        <p:spPr>
          <a:xfrm>
            <a:off x="2133600" y="2411413"/>
            <a:ext cx="10058400" cy="1116012"/>
          </a:xfrm>
        </p:spPr>
        <p:txBody>
          <a:bodyPr>
            <a:normAutofit/>
          </a:bodyPr>
          <a:lstStyle/>
          <a:p>
            <a:pPr lvl="2">
              <a:lnSpc>
                <a:spcPct val="150000"/>
              </a:lnSpc>
            </a:pPr>
            <a:endParaRPr lang="en-US" dirty="0"/>
          </a:p>
          <a:p>
            <a:pPr lvl="2">
              <a:lnSpc>
                <a:spcPct val="150000"/>
              </a:lnSpc>
            </a:pPr>
            <a:endParaRPr lang="en-US" dirty="0">
              <a:latin typeface="+mj-lt"/>
            </a:endParaRP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9" name="TextBox 8"/>
          <p:cNvSpPr txBox="1"/>
          <p:nvPr/>
        </p:nvSpPr>
        <p:spPr>
          <a:xfrm>
            <a:off x="3252426" y="2367656"/>
            <a:ext cx="7776980" cy="230461"/>
          </a:xfrm>
          <a:prstGeom prst="rect">
            <a:avLst/>
          </a:prstGeom>
          <a:noFill/>
        </p:spPr>
        <p:txBody>
          <a:bodyPr wrap="square" rtlCol="0">
            <a:spAutoFit/>
          </a:bodyPr>
          <a:lstStyle/>
          <a:p>
            <a:pPr algn="ctr"/>
            <a:endParaRPr lang="en-US" sz="2400" b="1" dirty="0">
              <a:solidFill>
                <a:srgbClr val="006600"/>
              </a:solidFill>
            </a:endParaRPr>
          </a:p>
        </p:txBody>
      </p:sp>
      <p:sp>
        <p:nvSpPr>
          <p:cNvPr id="6" name="Content Placeholder 2"/>
          <p:cNvSpPr txBox="1">
            <a:spLocks/>
          </p:cNvSpPr>
          <p:nvPr/>
        </p:nvSpPr>
        <p:spPr>
          <a:xfrm>
            <a:off x="1097280" y="3571260"/>
            <a:ext cx="10058400" cy="11212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p>
          <a:p>
            <a:pPr lvl="2">
              <a:lnSpc>
                <a:spcPct val="150000"/>
              </a:lnSpc>
            </a:pPr>
            <a:endParaRPr lang="en-US" dirty="0">
              <a:latin typeface="+mj-lt"/>
            </a:endParaRPr>
          </a:p>
        </p:txBody>
      </p:sp>
      <p:pic>
        <p:nvPicPr>
          <p:cNvPr id="8" name="Picture 7">
            <a:extLst>
              <a:ext uri="{FF2B5EF4-FFF2-40B4-BE49-F238E27FC236}">
                <a16:creationId xmlns:a16="http://schemas.microsoft.com/office/drawing/2014/main" xmlns="" id="{6376489A-48E6-4EEC-B035-6ECC22139602}"/>
              </a:ext>
            </a:extLst>
          </p:cNvPr>
          <p:cNvPicPr>
            <a:picLocks noChangeAspect="1"/>
          </p:cNvPicPr>
          <p:nvPr/>
        </p:nvPicPr>
        <p:blipFill>
          <a:blip r:embed="rId3"/>
          <a:stretch>
            <a:fillRect/>
          </a:stretch>
        </p:blipFill>
        <p:spPr>
          <a:xfrm>
            <a:off x="2111716" y="1061203"/>
            <a:ext cx="7968568" cy="4883459"/>
          </a:xfrm>
          <a:prstGeom prst="rect">
            <a:avLst/>
          </a:prstGeom>
        </p:spPr>
      </p:pic>
      <p:sp>
        <p:nvSpPr>
          <p:cNvPr id="10" name="Rectangle 9">
            <a:extLst>
              <a:ext uri="{FF2B5EF4-FFF2-40B4-BE49-F238E27FC236}">
                <a16:creationId xmlns:a16="http://schemas.microsoft.com/office/drawing/2014/main" xmlns="" id="{06133812-1F92-4AB3-AE71-14CE1BA4921C}"/>
              </a:ext>
            </a:extLst>
          </p:cNvPr>
          <p:cNvSpPr/>
          <p:nvPr/>
        </p:nvSpPr>
        <p:spPr>
          <a:xfrm>
            <a:off x="2007536" y="5938445"/>
            <a:ext cx="2741338"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2411399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2836" y="-618008"/>
            <a:ext cx="10049164" cy="1170060"/>
          </a:xfrm>
        </p:spPr>
        <p:txBody>
          <a:bodyPr>
            <a:normAutofit/>
          </a:bodyPr>
          <a:lstStyle/>
          <a:p>
            <a:r>
              <a:rPr lang="en-US" sz="2800" dirty="0">
                <a:latin typeface="+mn-lt"/>
              </a:rPr>
              <a:t>Home prices have been rising steadily for the last 5 years</a:t>
            </a:r>
          </a:p>
        </p:txBody>
      </p:sp>
      <p:pic>
        <p:nvPicPr>
          <p:cNvPr id="8" name="Content Placeholder 7">
            <a:extLst>
              <a:ext uri="{FF2B5EF4-FFF2-40B4-BE49-F238E27FC236}">
                <a16:creationId xmlns:a16="http://schemas.microsoft.com/office/drawing/2014/main" xmlns="" id="{41012769-689F-419B-B9A9-3E406E7D8944}"/>
              </a:ext>
            </a:extLst>
          </p:cNvPr>
          <p:cNvPicPr>
            <a:picLocks noGrp="1" noChangeAspect="1"/>
          </p:cNvPicPr>
          <p:nvPr>
            <p:ph idx="4294967295"/>
          </p:nvPr>
        </p:nvPicPr>
        <p:blipFill>
          <a:blip r:embed="rId3"/>
          <a:stretch>
            <a:fillRect/>
          </a:stretch>
        </p:blipFill>
        <p:spPr>
          <a:xfrm>
            <a:off x="2018930" y="637310"/>
            <a:ext cx="8215099" cy="5237751"/>
          </a:xfrm>
          <a:prstGeom prst="rect">
            <a:avLst/>
          </a:prstGeom>
        </p:spPr>
      </p:pic>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5" name="Rectangle 4">
            <a:extLst>
              <a:ext uri="{FF2B5EF4-FFF2-40B4-BE49-F238E27FC236}">
                <a16:creationId xmlns:a16="http://schemas.microsoft.com/office/drawing/2014/main" xmlns="" id="{100FA1F4-F91F-4698-9315-C5BCD3A1972A}"/>
              </a:ext>
            </a:extLst>
          </p:cNvPr>
          <p:cNvSpPr/>
          <p:nvPr/>
        </p:nvSpPr>
        <p:spPr>
          <a:xfrm>
            <a:off x="1957971" y="5875061"/>
            <a:ext cx="2790903"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8180257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952" y="56385"/>
            <a:ext cx="6607048" cy="483112"/>
          </a:xfrm>
        </p:spPr>
        <p:txBody>
          <a:bodyPr>
            <a:normAutofit/>
          </a:bodyPr>
          <a:lstStyle/>
          <a:p>
            <a:r>
              <a:rPr lang="en-US" sz="2800" dirty="0">
                <a:latin typeface="+mn-lt"/>
              </a:rPr>
              <a:t>Household net worth is at all time highs</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6" name="Content Placeholder 2"/>
          <p:cNvSpPr txBox="1">
            <a:spLocks/>
          </p:cNvSpPr>
          <p:nvPr/>
        </p:nvSpPr>
        <p:spPr>
          <a:xfrm>
            <a:off x="969761" y="4440329"/>
            <a:ext cx="10058400" cy="1195361"/>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Calibri body"/>
            </a:endParaRPr>
          </a:p>
          <a:p>
            <a:pPr lvl="2">
              <a:lnSpc>
                <a:spcPct val="150000"/>
              </a:lnSpc>
            </a:pPr>
            <a:endParaRPr lang="en-US" dirty="0">
              <a:latin typeface="Calibri body"/>
            </a:endParaRPr>
          </a:p>
          <a:p>
            <a:pPr lvl="5">
              <a:lnSpc>
                <a:spcPct val="150000"/>
              </a:lnSpc>
            </a:pPr>
            <a:endParaRPr lang="en-US" dirty="0">
              <a:latin typeface="+mj-lt"/>
            </a:endParaRPr>
          </a:p>
        </p:txBody>
      </p:sp>
      <p:pic>
        <p:nvPicPr>
          <p:cNvPr id="8" name="Picture 7">
            <a:extLst>
              <a:ext uri="{FF2B5EF4-FFF2-40B4-BE49-F238E27FC236}">
                <a16:creationId xmlns:a16="http://schemas.microsoft.com/office/drawing/2014/main" xmlns="" id="{E6D39B70-AB70-426A-99EE-A5B62E474DCC}"/>
              </a:ext>
            </a:extLst>
          </p:cNvPr>
          <p:cNvPicPr>
            <a:picLocks noChangeAspect="1"/>
          </p:cNvPicPr>
          <p:nvPr/>
        </p:nvPicPr>
        <p:blipFill>
          <a:blip r:embed="rId3"/>
          <a:stretch>
            <a:fillRect/>
          </a:stretch>
        </p:blipFill>
        <p:spPr>
          <a:xfrm>
            <a:off x="1970017" y="653258"/>
            <a:ext cx="8251965" cy="5238536"/>
          </a:xfrm>
          <a:prstGeom prst="rect">
            <a:avLst/>
          </a:prstGeom>
        </p:spPr>
      </p:pic>
      <p:sp>
        <p:nvSpPr>
          <p:cNvPr id="9" name="Rectangle 8">
            <a:extLst>
              <a:ext uri="{FF2B5EF4-FFF2-40B4-BE49-F238E27FC236}">
                <a16:creationId xmlns:a16="http://schemas.microsoft.com/office/drawing/2014/main" xmlns="" id="{474978FB-7365-4C3B-9521-B0773EE83CA7}"/>
              </a:ext>
            </a:extLst>
          </p:cNvPr>
          <p:cNvSpPr/>
          <p:nvPr/>
        </p:nvSpPr>
        <p:spPr>
          <a:xfrm>
            <a:off x="1860708" y="5938445"/>
            <a:ext cx="2888166" cy="430887"/>
          </a:xfrm>
          <a:prstGeom prst="rect">
            <a:avLst/>
          </a:prstGeom>
        </p:spPr>
        <p:txBody>
          <a:bodyPr wrap="square">
            <a:spAutoFit/>
          </a:bodyPr>
          <a:lstStyle/>
          <a:p>
            <a:r>
              <a:rPr lang="en-US" sz="1100" dirty="0"/>
              <a:t>Source: FactSet</a:t>
            </a:r>
          </a:p>
          <a:p>
            <a:r>
              <a:rPr lang="en-US" sz="1100" dirty="0"/>
              <a:t>Data as of November 3, 2017</a:t>
            </a:r>
          </a:p>
        </p:txBody>
      </p:sp>
    </p:spTree>
    <p:extLst>
      <p:ext uri="{BB962C8B-B14F-4D97-AF65-F5344CB8AC3E}">
        <p14:creationId xmlns:p14="http://schemas.microsoft.com/office/powerpoint/2010/main" val="36404727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10343" y="-975260"/>
            <a:ext cx="11592687" cy="1573821"/>
          </a:xfrm>
        </p:spPr>
        <p:txBody>
          <a:bodyPr>
            <a:normAutofit/>
          </a:bodyPr>
          <a:lstStyle/>
          <a:p>
            <a:r>
              <a:rPr lang="en-US" sz="2800" dirty="0">
                <a:latin typeface="+mn-lt"/>
              </a:rPr>
              <a:t>Corporate Profits have bounced back strongly from the great recession</a:t>
            </a:r>
          </a:p>
        </p:txBody>
      </p:sp>
      <p:sp>
        <p:nvSpPr>
          <p:cNvPr id="7" name="TextBox 6"/>
          <p:cNvSpPr txBox="1"/>
          <p:nvPr/>
        </p:nvSpPr>
        <p:spPr>
          <a:xfrm>
            <a:off x="4682397" y="6488668"/>
            <a:ext cx="2888166" cy="307777"/>
          </a:xfrm>
          <a:prstGeom prst="rect">
            <a:avLst/>
          </a:prstGeom>
          <a:noFill/>
        </p:spPr>
        <p:txBody>
          <a:bodyPr wrap="square" rtlCol="0">
            <a:spAutoFit/>
          </a:bodyPr>
          <a:lstStyle/>
          <a:p>
            <a:pPr algn="ctr"/>
            <a:r>
              <a:rPr lang="en-US" sz="1400" dirty="0">
                <a:solidFill>
                  <a:schemeClr val="bg1"/>
                </a:solidFill>
              </a:rPr>
              <a:t>Becker Capital Management</a:t>
            </a:r>
          </a:p>
        </p:txBody>
      </p:sp>
      <p:sp>
        <p:nvSpPr>
          <p:cNvPr id="6" name="Content Placeholder 2"/>
          <p:cNvSpPr txBox="1">
            <a:spLocks/>
          </p:cNvSpPr>
          <p:nvPr/>
        </p:nvSpPr>
        <p:spPr>
          <a:xfrm>
            <a:off x="1423851" y="3207547"/>
            <a:ext cx="10058400" cy="10647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mj-lt"/>
            </a:endParaRPr>
          </a:p>
        </p:txBody>
      </p:sp>
      <p:sp>
        <p:nvSpPr>
          <p:cNvPr id="8" name="Content Placeholder 2"/>
          <p:cNvSpPr txBox="1">
            <a:spLocks/>
          </p:cNvSpPr>
          <p:nvPr/>
        </p:nvSpPr>
        <p:spPr>
          <a:xfrm>
            <a:off x="1423851" y="4440281"/>
            <a:ext cx="10058400" cy="10080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p>
          <a:p>
            <a:pPr marL="201168" lvl="1" indent="0">
              <a:buFont typeface="Calibri" pitchFamily="34" charset="0"/>
              <a:buNone/>
            </a:pPr>
            <a:endParaRPr lang="en-US" dirty="0">
              <a:latin typeface="+mj-lt"/>
            </a:endParaRPr>
          </a:p>
          <a:p>
            <a:pPr lvl="2">
              <a:lnSpc>
                <a:spcPct val="150000"/>
              </a:lnSpc>
            </a:pPr>
            <a:endParaRPr lang="en-US" dirty="0">
              <a:latin typeface="+mj-lt"/>
            </a:endParaRPr>
          </a:p>
        </p:txBody>
      </p:sp>
      <p:sp>
        <p:nvSpPr>
          <p:cNvPr id="10" name="Content Placeholder 2"/>
          <p:cNvSpPr txBox="1">
            <a:spLocks/>
          </p:cNvSpPr>
          <p:nvPr/>
        </p:nvSpPr>
        <p:spPr>
          <a:xfrm>
            <a:off x="1423851" y="2005377"/>
            <a:ext cx="10058400" cy="10647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lnSpc>
                <a:spcPct val="150000"/>
              </a:lnSpc>
            </a:pPr>
            <a:endParaRPr lang="en-US" dirty="0">
              <a:latin typeface="+mj-lt"/>
            </a:endParaRPr>
          </a:p>
        </p:txBody>
      </p:sp>
      <p:pic>
        <p:nvPicPr>
          <p:cNvPr id="9" name="FRED Graph Chart" descr="FRED Graph">
            <a:hlinkClick r:id="rId3" tooltip="View this chart in your browser. "/>
            <a:extLst>
              <a:ext uri="{FF2B5EF4-FFF2-40B4-BE49-F238E27FC236}">
                <a16:creationId xmlns:a16="http://schemas.microsoft.com/office/drawing/2014/main" xmlns="" id="{77D04ED3-B847-4DFE-AEBB-0E30EBA17BDF}"/>
              </a:ext>
            </a:extLst>
          </p:cNvPr>
          <p:cNvPicPr>
            <a:picLocks noChangeAspect="1"/>
          </p:cNvPicPr>
          <p:nvPr/>
        </p:nvPicPr>
        <p:blipFill>
          <a:blip r:embed="rId4"/>
          <a:stretch>
            <a:fillRect/>
          </a:stretch>
        </p:blipFill>
        <p:spPr>
          <a:xfrm>
            <a:off x="2178656" y="692625"/>
            <a:ext cx="7895648" cy="5324972"/>
          </a:xfrm>
          <a:prstGeom prst="rect">
            <a:avLst/>
          </a:prstGeom>
        </p:spPr>
      </p:pic>
      <p:sp>
        <p:nvSpPr>
          <p:cNvPr id="11" name="Rectangle 10">
            <a:extLst>
              <a:ext uri="{FF2B5EF4-FFF2-40B4-BE49-F238E27FC236}">
                <a16:creationId xmlns:a16="http://schemas.microsoft.com/office/drawing/2014/main" xmlns="" id="{794F2727-63C4-4927-9C65-9557D1B9BC3F}"/>
              </a:ext>
            </a:extLst>
          </p:cNvPr>
          <p:cNvSpPr/>
          <p:nvPr/>
        </p:nvSpPr>
        <p:spPr>
          <a:xfrm>
            <a:off x="2091972" y="6038719"/>
            <a:ext cx="1696257" cy="430887"/>
          </a:xfrm>
          <a:prstGeom prst="rect">
            <a:avLst/>
          </a:prstGeom>
        </p:spPr>
        <p:txBody>
          <a:bodyPr wrap="square">
            <a:spAutoFit/>
          </a:bodyPr>
          <a:lstStyle/>
          <a:p>
            <a:r>
              <a:rPr lang="en-US" sz="1100" dirty="0"/>
              <a:t>Data as </a:t>
            </a:r>
            <a:r>
              <a:rPr lang="en-US" sz="1100" dirty="0" smtClean="0"/>
              <a:t>of 10/27/17	</a:t>
            </a:r>
            <a:endParaRPr lang="en-US" sz="1100" dirty="0"/>
          </a:p>
        </p:txBody>
      </p:sp>
    </p:spTree>
    <p:extLst>
      <p:ext uri="{BB962C8B-B14F-4D97-AF65-F5344CB8AC3E}">
        <p14:creationId xmlns:p14="http://schemas.microsoft.com/office/powerpoint/2010/main" val="8832658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ctr">
          <a:defRPr sz="1400" dirty="0" smtClean="0"/>
        </a:defPPr>
      </a:lstStyle>
    </a:txDef>
  </a:objectDefaults>
  <a:extraClrSchemeLst/>
  <a:extLst>
    <a:ext uri="{05A4C25C-085E-4340-85A3-A5531E510DB2}">
      <thm15:themeFamily xmlns:thm15="http://schemas.microsoft.com/office/thememl/2012/main" name="BCM Schwab Presentation 6-23-16 with transitions" id="{05F9108A-B58C-48B8-9493-22B4899DB63F}" vid="{DB6CF115-AAD4-44C3-B717-B9B2C5C5D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BCM Schwab Presentation 6-23-16 with transitions</Template>
  <TotalTime>1862</TotalTime>
  <Words>768</Words>
  <Application>Microsoft Macintosh PowerPoint</Application>
  <PresentationFormat>Widescreen</PresentationFormat>
  <Paragraphs>196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Calibri (Body)</vt:lpstr>
      <vt:lpstr>Calibri body</vt:lpstr>
      <vt:lpstr>Calibri Light</vt:lpstr>
      <vt:lpstr>Courier New</vt:lpstr>
      <vt:lpstr>Arial</vt:lpstr>
      <vt:lpstr>Retrospect</vt:lpstr>
      <vt:lpstr>   Market Recap and Outlook 2017 </vt:lpstr>
      <vt:lpstr> Becker Capital</vt:lpstr>
      <vt:lpstr>What’s Up and What’s Down in the Capital Markets?</vt:lpstr>
      <vt:lpstr>We are in an equity bull market</vt:lpstr>
      <vt:lpstr>Driven by a recovery in economic growth</vt:lpstr>
      <vt:lpstr>Employment (blue) is up and the unemployment rate (green) is near historic lows</vt:lpstr>
      <vt:lpstr>Home prices have been rising steadily for the last 5 years</vt:lpstr>
      <vt:lpstr>Household net worth is at all time highs</vt:lpstr>
      <vt:lpstr>Corporate Profits have bounced back strongly from the great recession</vt:lpstr>
      <vt:lpstr>S&amp;P500 earnings are at all time highs</vt:lpstr>
      <vt:lpstr>Interest rates remain at historically low levels</vt:lpstr>
      <vt:lpstr>Despite recent moves to normalize monetary policy</vt:lpstr>
      <vt:lpstr>So what are the clouds on the horizon? Why is this the most hated bull market in history?</vt:lpstr>
      <vt:lpstr>The impact of quantitative easing is hard to quantify but somewhat troubling</vt:lpstr>
      <vt:lpstr>Which is kinda scary</vt:lpstr>
      <vt:lpstr>If we look at ‘cyclically-adjusted’ earnings (which takes the 10-year average), the market looks a lot more expensive</vt:lpstr>
      <vt:lpstr>Very scary</vt:lpstr>
      <vt:lpstr>And the economic recovery has been going on a long time…..</vt:lpstr>
      <vt:lpstr>So why not run from this market?</vt:lpstr>
      <vt:lpstr>Over the long-term, equities are a great asset class despite potential short term volatility</vt:lpstr>
      <vt:lpstr>And it is easy to be scared</vt:lpstr>
      <vt:lpstr>PowerPoint Presentation</vt:lpstr>
      <vt:lpstr>One must keep a long-term mindset to avoid buying high and selling low</vt:lpstr>
      <vt:lpstr>So what makes us scared? What do we watch for? What causes big stock market corrections?</vt:lpstr>
      <vt:lpstr>Recession watch It is an unusual economic cycle</vt:lpstr>
      <vt:lpstr>And some key warning signs are still OK: Leading economic indications  are positive</vt:lpstr>
      <vt:lpstr>And unemployment trends have not deteriorated – another harbinger of recession</vt:lpstr>
      <vt:lpstr>And the 10Yr-2Yr spread also suggests no recession is imminent</vt:lpstr>
      <vt:lpstr>So are valuations extreme?  </vt:lpstr>
      <vt:lpstr>Valuations tend to be elevated in periods of low inflation and low interest rates</vt:lpstr>
      <vt:lpstr>And earnings growth is actually accelerating </vt:lpstr>
      <vt:lpstr>PowerPoint Presentation</vt:lpstr>
      <vt:lpstr>So while we maybe overdue a market pullback, we are still happy to own stocks for the long-run</vt:lpstr>
      <vt:lpstr> Disclosure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Sharon Gueck</dc:creator>
  <cp:lastModifiedBy>Kristen Sanchez</cp:lastModifiedBy>
  <cp:revision>40</cp:revision>
  <cp:lastPrinted>2017-11-09T17:36:40Z</cp:lastPrinted>
  <dcterms:created xsi:type="dcterms:W3CDTF">2016-06-22T20:49:39Z</dcterms:created>
  <dcterms:modified xsi:type="dcterms:W3CDTF">2017-11-14T02:53:17Z</dcterms:modified>
</cp:coreProperties>
</file>